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5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57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18288000" cy="10287000"/>
  <p:notesSz cx="6858000" cy="9144000"/>
  <p:embeddedFontLst>
    <p:embeddedFont>
      <p:font typeface="Pretendard Black" panose="020B0600000101010101" charset="-127"/>
      <p:bold r:id="rId26"/>
    </p:embeddedFont>
    <p:embeddedFont>
      <p:font typeface="Pretendard Light" panose="020B0600000101010101" charset="-127"/>
      <p:regular r:id="rId27"/>
    </p:embeddedFont>
    <p:embeddedFont>
      <p:font typeface="Pretendard Medium" panose="020B0600000101010101" charset="-127"/>
      <p:bold r:id="rId28"/>
    </p:embeddedFont>
    <p:embeddedFont>
      <p:font typeface="Pretendard Regular" panose="020B0600000101010101" charset="-127"/>
      <p:regular r:id="rId29"/>
    </p:embeddedFont>
    <p:embeddedFont>
      <p:font typeface="맑은 고딕" panose="020B0503020000020004" pitchFamily="50" charset="-127"/>
      <p:regular r:id="rId30"/>
      <p:bold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4" d="100"/>
          <a:sy n="54" d="100"/>
        </p:scale>
        <p:origin x="120" y="163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5C6E63-1DFC-4A4E-9EDA-FDCFF0C0CE8C}" type="datetimeFigureOut">
              <a:rPr lang="ko-KR" altLang="en-US" smtClean="0"/>
              <a:t>2025-05-23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B9647F-3208-49A2-A91C-3354236DFE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37248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B9647F-3208-49A2-A91C-3354236DFE10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24439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portal.av-atlas.org/malware" TargetMode="Externa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3606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825500" y="4902200"/>
            <a:ext cx="10350500" cy="5334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8858250" y="6451876"/>
            <a:ext cx="2000250" cy="914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7109"/>
              </a:lnSpc>
            </a:pPr>
            <a:r>
              <a:rPr lang="ko-KR" sz="5100" b="0" i="0" u="none" strike="noStrike" spc="100" dirty="0">
                <a:solidFill>
                  <a:srgbClr val="EBEBEB"/>
                </a:solidFill>
                <a:ea typeface="Pretendard Black"/>
              </a:rPr>
              <a:t>강범석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762000" y="9359900"/>
            <a:ext cx="8712200" cy="2921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en-US" sz="1600" b="0" i="0" u="none" strike="noStrike">
                <a:solidFill>
                  <a:srgbClr val="EBEBEB"/>
                </a:solidFill>
                <a:latin typeface="Pretendard Medium"/>
              </a:rPr>
              <a:t>Performance comparison of machine learning-based malware detection models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25500" y="1409700"/>
            <a:ext cx="2070100" cy="46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7109"/>
              </a:lnSpc>
            </a:pPr>
            <a:endParaRPr lang="en-US" sz="2600" b="0" i="0" u="none" strike="noStrike" spc="100" dirty="0">
              <a:solidFill>
                <a:srgbClr val="EBEBEB"/>
              </a:solidFill>
              <a:latin typeface="Pretendard Black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1620500" y="3670300"/>
            <a:ext cx="5981700" cy="289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2919"/>
              </a:lnSpc>
            </a:pPr>
            <a:r>
              <a:rPr lang="ko-KR" sz="5900" b="0" i="0" u="none" strike="noStrike">
                <a:solidFill>
                  <a:srgbClr val="EBEBEB"/>
                </a:solidFill>
                <a:ea typeface="Pretendard Black"/>
              </a:rPr>
              <a:t>머신러닝</a:t>
            </a:r>
            <a:r>
              <a:rPr lang="en-US" sz="5900" b="0" i="0" u="none" strike="noStrike">
                <a:solidFill>
                  <a:srgbClr val="EBEBEB"/>
                </a:solidFill>
                <a:latin typeface="Pretendard Black"/>
              </a:rPr>
              <a:t> </a:t>
            </a:r>
            <a:r>
              <a:rPr lang="ko-KR" sz="5900" b="0" i="0" u="none" strike="noStrike">
                <a:solidFill>
                  <a:srgbClr val="EBEBEB"/>
                </a:solidFill>
                <a:ea typeface="Pretendard Black"/>
              </a:rPr>
              <a:t>기반</a:t>
            </a:r>
            <a:r>
              <a:rPr lang="en-US" sz="5900" b="0" i="0" u="none" strike="noStrike">
                <a:solidFill>
                  <a:srgbClr val="EBEBEB"/>
                </a:solidFill>
                <a:latin typeface="Pretendard Black"/>
              </a:rPr>
              <a:t> </a:t>
            </a:r>
            <a:r>
              <a:rPr lang="ko-KR" sz="5900" b="0" i="0" u="none" strike="noStrike">
                <a:solidFill>
                  <a:srgbClr val="EBEBEB"/>
                </a:solidFill>
                <a:ea typeface="Pretendard Black"/>
              </a:rPr>
              <a:t>악성코드</a:t>
            </a:r>
            <a:r>
              <a:rPr lang="en-US" sz="5900" b="0" i="0" u="none" strike="noStrike">
                <a:solidFill>
                  <a:srgbClr val="EBEBEB"/>
                </a:solidFill>
                <a:latin typeface="Pretendard Black"/>
              </a:rPr>
              <a:t> </a:t>
            </a:r>
            <a:r>
              <a:rPr lang="ko-KR" sz="5900" b="0" i="0" u="none" strike="noStrike">
                <a:solidFill>
                  <a:srgbClr val="EBEBEB"/>
                </a:solidFill>
                <a:ea typeface="Pretendard Black"/>
              </a:rPr>
              <a:t>탐지</a:t>
            </a:r>
            <a:r>
              <a:rPr lang="en-US" sz="5900" b="0" i="0" u="none" strike="noStrike">
                <a:solidFill>
                  <a:srgbClr val="EBEBEB"/>
                </a:solidFill>
                <a:latin typeface="Pretendard Black"/>
              </a:rPr>
              <a:t> </a:t>
            </a:r>
            <a:r>
              <a:rPr lang="ko-KR" sz="5900" b="0" i="0" u="none" strike="noStrike">
                <a:solidFill>
                  <a:srgbClr val="EBEBEB"/>
                </a:solidFill>
                <a:ea typeface="Pretendard Black"/>
              </a:rPr>
              <a:t>모델의</a:t>
            </a:r>
            <a:r>
              <a:rPr lang="en-US" sz="5900" b="0" i="0" u="none" strike="noStrike">
                <a:solidFill>
                  <a:srgbClr val="EBEBEB"/>
                </a:solidFill>
                <a:latin typeface="Pretendard Black"/>
              </a:rPr>
              <a:t> </a:t>
            </a:r>
            <a:r>
              <a:rPr lang="ko-KR" sz="5900" b="0" i="0" u="none" strike="noStrike">
                <a:solidFill>
                  <a:srgbClr val="EBEBEB"/>
                </a:solidFill>
                <a:ea typeface="Pretendard Black"/>
              </a:rPr>
              <a:t>성능</a:t>
            </a:r>
            <a:r>
              <a:rPr lang="en-US" sz="5900" b="0" i="0" u="none" strike="noStrike">
                <a:solidFill>
                  <a:srgbClr val="EBEBEB"/>
                </a:solidFill>
                <a:latin typeface="Pretendard Black"/>
              </a:rPr>
              <a:t> </a:t>
            </a:r>
            <a:r>
              <a:rPr lang="ko-KR" sz="5900" b="0" i="0" u="none" strike="noStrike">
                <a:solidFill>
                  <a:srgbClr val="EBEBEB"/>
                </a:solidFill>
                <a:ea typeface="Pretendard Black"/>
              </a:rPr>
              <a:t>비교</a:t>
            </a: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201DA379-DF19-7338-1E98-BD0D59EBA18F}"/>
              </a:ext>
            </a:extLst>
          </p:cNvPr>
          <p:cNvSpPr txBox="1"/>
          <p:nvPr/>
        </p:nvSpPr>
        <p:spPr>
          <a:xfrm>
            <a:off x="7010400" y="7397750"/>
            <a:ext cx="6629400" cy="914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7109"/>
              </a:lnSpc>
            </a:pPr>
            <a:r>
              <a:rPr lang="ko-KR" altLang="en-US" sz="5100" spc="100" dirty="0">
                <a:solidFill>
                  <a:srgbClr val="EBEBEB"/>
                </a:solidFill>
                <a:ea typeface="Pretendard Black"/>
              </a:rPr>
              <a:t>지도 교수</a:t>
            </a:r>
            <a:r>
              <a:rPr lang="en-US" altLang="ko-KR" sz="5100" spc="100" dirty="0">
                <a:solidFill>
                  <a:srgbClr val="EBEBEB"/>
                </a:solidFill>
                <a:ea typeface="Pretendard Black"/>
              </a:rPr>
              <a:t>: </a:t>
            </a:r>
            <a:r>
              <a:rPr lang="ko-KR" altLang="en-US" sz="5100" spc="100" dirty="0" err="1">
                <a:solidFill>
                  <a:srgbClr val="EBEBEB"/>
                </a:solidFill>
                <a:ea typeface="Pretendard Black"/>
              </a:rPr>
              <a:t>천인국</a:t>
            </a:r>
            <a:endParaRPr lang="ko-KR" sz="5100" b="0" i="0" u="none" strike="noStrike" spc="100" dirty="0">
              <a:solidFill>
                <a:srgbClr val="EBEBEB"/>
              </a:solidFill>
              <a:ea typeface="Pretendard Black"/>
            </a:endParaRPr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8C7714E4-9372-8FC1-EB6E-2E4F343F1543}"/>
              </a:ext>
            </a:extLst>
          </p:cNvPr>
          <p:cNvSpPr txBox="1"/>
          <p:nvPr/>
        </p:nvSpPr>
        <p:spPr>
          <a:xfrm>
            <a:off x="7010400" y="8302762"/>
            <a:ext cx="7391400" cy="914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7109"/>
              </a:lnSpc>
            </a:pPr>
            <a:r>
              <a:rPr lang="ko-KR" altLang="en-US" sz="5100" spc="100" dirty="0">
                <a:solidFill>
                  <a:srgbClr val="EBEBEB"/>
                </a:solidFill>
                <a:ea typeface="Pretendard Black"/>
              </a:rPr>
              <a:t>심사 교수</a:t>
            </a:r>
            <a:r>
              <a:rPr lang="en-US" altLang="ko-KR" sz="5100" spc="100" dirty="0">
                <a:solidFill>
                  <a:srgbClr val="EBEBEB"/>
                </a:solidFill>
                <a:ea typeface="Pretendard Black"/>
              </a:rPr>
              <a:t>: </a:t>
            </a:r>
            <a:r>
              <a:rPr lang="ko-KR" altLang="en-US" sz="5100" spc="100" dirty="0">
                <a:solidFill>
                  <a:srgbClr val="EBEBEB"/>
                </a:solidFill>
                <a:ea typeface="Pretendard Black"/>
              </a:rPr>
              <a:t>조용원</a:t>
            </a:r>
            <a:endParaRPr lang="ko-KR" sz="5100" b="0" i="0" u="none" strike="noStrike" spc="100" dirty="0">
              <a:solidFill>
                <a:srgbClr val="EBEBEB"/>
              </a:solidFill>
              <a:ea typeface="Pretendard Black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800100" y="1587500"/>
            <a:ext cx="16776700" cy="838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4700" b="0" i="0" u="none" strike="noStrike">
                <a:solidFill>
                  <a:srgbClr val="536065"/>
                </a:solidFill>
                <a:latin typeface="Pretendard Black"/>
              </a:rPr>
              <a:t>Convolutional Neural Network (CNN)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-254000" y="1790700"/>
            <a:ext cx="762000" cy="482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800100" y="2895600"/>
            <a:ext cx="16637000" cy="1143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800100" y="4330700"/>
            <a:ext cx="16637000" cy="1143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800100" y="5765800"/>
            <a:ext cx="16637000" cy="1143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800100" y="7188200"/>
            <a:ext cx="16637000" cy="11430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800100" y="8623300"/>
            <a:ext cx="16637000" cy="11430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5829300" y="3263900"/>
            <a:ext cx="112395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2800"/>
              </a:lnSpc>
            </a:pPr>
            <a:r>
              <a:rPr lang="ko-KR" sz="2200" b="0" i="0" u="none" strike="noStrike">
                <a:solidFill>
                  <a:srgbClr val="536065"/>
                </a:solidFill>
                <a:ea typeface="Pretendard Light"/>
              </a:rPr>
              <a:t>입력층</a:t>
            </a:r>
            <a:r>
              <a:rPr lang="en-US" sz="2200" b="0" i="0" u="none" strike="noStrike">
                <a:solidFill>
                  <a:srgbClr val="536065"/>
                </a:solidFill>
                <a:latin typeface="Pretendard Light"/>
              </a:rPr>
              <a:t>, </a:t>
            </a:r>
            <a:r>
              <a:rPr lang="ko-KR" sz="2200" b="0" i="0" u="none" strike="noStrike">
                <a:solidFill>
                  <a:srgbClr val="536065"/>
                </a:solidFill>
                <a:ea typeface="Pretendard Light"/>
              </a:rPr>
              <a:t>합성곱층</a:t>
            </a:r>
            <a:r>
              <a:rPr lang="en-US" sz="2200" b="0" i="0" u="none" strike="noStrike">
                <a:solidFill>
                  <a:srgbClr val="536065"/>
                </a:solidFill>
                <a:latin typeface="Pretendard Light"/>
              </a:rPr>
              <a:t>, </a:t>
            </a:r>
            <a:r>
              <a:rPr lang="ko-KR" sz="2200" b="0" i="0" u="none" strike="noStrike">
                <a:solidFill>
                  <a:srgbClr val="536065"/>
                </a:solidFill>
                <a:ea typeface="Pretendard Light"/>
              </a:rPr>
              <a:t>풀링층</a:t>
            </a:r>
            <a:r>
              <a:rPr lang="en-US" sz="2200" b="0" i="0" u="none" strike="noStrike">
                <a:solidFill>
                  <a:srgbClr val="536065"/>
                </a:solidFill>
                <a:latin typeface="Pretendard Light"/>
              </a:rPr>
              <a:t>, </a:t>
            </a:r>
            <a:r>
              <a:rPr lang="ko-KR" sz="2200" b="0" i="0" u="none" strike="noStrike">
                <a:solidFill>
                  <a:srgbClr val="536065"/>
                </a:solidFill>
                <a:ea typeface="Pretendard Light"/>
              </a:rPr>
              <a:t>완전연결층으로</a:t>
            </a:r>
            <a:r>
              <a:rPr lang="en-US" sz="2200" b="0" i="0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536065"/>
                </a:solidFill>
                <a:ea typeface="Pretendard Light"/>
              </a:rPr>
              <a:t>구성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93800" y="3238500"/>
            <a:ext cx="42291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500" b="0" i="0" u="none" strike="noStrike">
                <a:solidFill>
                  <a:srgbClr val="536065"/>
                </a:solidFill>
                <a:latin typeface="Pretendard Black"/>
              </a:rPr>
              <a:t>CNN </a:t>
            </a:r>
            <a:r>
              <a:rPr lang="ko-KR" sz="2500" b="0" i="0" u="none" strike="noStrike">
                <a:solidFill>
                  <a:srgbClr val="536065"/>
                </a:solidFill>
                <a:ea typeface="Pretendard Black"/>
              </a:rPr>
              <a:t>기본</a:t>
            </a:r>
            <a:r>
              <a:rPr lang="en-US" sz="2500" b="0" i="0" u="none" strike="noStrike">
                <a:solidFill>
                  <a:srgbClr val="536065"/>
                </a:solidFill>
                <a:latin typeface="Pretendard Black"/>
              </a:rPr>
              <a:t> </a:t>
            </a:r>
            <a:r>
              <a:rPr lang="ko-KR" sz="2500" b="0" i="0" u="none" strike="noStrike">
                <a:solidFill>
                  <a:srgbClr val="536065"/>
                </a:solidFill>
                <a:ea typeface="Pretendard Black"/>
              </a:rPr>
              <a:t>구조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829300" y="4699000"/>
            <a:ext cx="112395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2800"/>
              </a:lnSpc>
            </a:pPr>
            <a:r>
              <a:rPr lang="ko-KR" sz="2200" b="0" i="0" u="none" strike="noStrike">
                <a:solidFill>
                  <a:srgbClr val="536065"/>
                </a:solidFill>
                <a:ea typeface="Pretendard Light"/>
              </a:rPr>
              <a:t>필터를</a:t>
            </a:r>
            <a:r>
              <a:rPr lang="en-US" sz="2200" b="0" i="0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536065"/>
                </a:solidFill>
                <a:ea typeface="Pretendard Light"/>
              </a:rPr>
              <a:t>사용해</a:t>
            </a:r>
            <a:r>
              <a:rPr lang="en-US" sz="2200" b="0" i="0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536065"/>
                </a:solidFill>
                <a:ea typeface="Pretendard Light"/>
              </a:rPr>
              <a:t>이미지의</a:t>
            </a:r>
            <a:r>
              <a:rPr lang="en-US" sz="2200" b="0" i="0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536065"/>
                </a:solidFill>
                <a:ea typeface="Pretendard Light"/>
              </a:rPr>
              <a:t>지역적</a:t>
            </a:r>
            <a:r>
              <a:rPr lang="en-US" sz="2200" b="0" i="0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536065"/>
                </a:solidFill>
                <a:ea typeface="Pretendard Light"/>
              </a:rPr>
              <a:t>특징</a:t>
            </a:r>
            <a:r>
              <a:rPr lang="en-US" sz="2200" b="0" i="0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536065"/>
                </a:solidFill>
                <a:ea typeface="Pretendard Light"/>
              </a:rPr>
              <a:t>추출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93800" y="4673600"/>
            <a:ext cx="42291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500" b="0" i="0" u="none" strike="noStrike">
                <a:solidFill>
                  <a:srgbClr val="536065"/>
                </a:solidFill>
                <a:ea typeface="Pretendard Black"/>
              </a:rPr>
              <a:t>합성곱</a:t>
            </a:r>
            <a:r>
              <a:rPr lang="en-US" sz="2500" b="0" i="0" u="none" strike="noStrike">
                <a:solidFill>
                  <a:srgbClr val="536065"/>
                </a:solidFill>
                <a:latin typeface="Pretendard Black"/>
              </a:rPr>
              <a:t> </a:t>
            </a:r>
            <a:r>
              <a:rPr lang="ko-KR" sz="2500" b="0" i="0" u="none" strike="noStrike">
                <a:solidFill>
                  <a:srgbClr val="536065"/>
                </a:solidFill>
                <a:ea typeface="Pretendard Black"/>
              </a:rPr>
              <a:t>계층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829300" y="6134100"/>
            <a:ext cx="112395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2800"/>
              </a:lnSpc>
            </a:pPr>
            <a:r>
              <a:rPr lang="ko-KR" sz="2200" b="0" i="0" u="none" strike="noStrike">
                <a:solidFill>
                  <a:srgbClr val="536065"/>
                </a:solidFill>
                <a:ea typeface="Pretendard Light"/>
              </a:rPr>
              <a:t>비선형성</a:t>
            </a:r>
            <a:r>
              <a:rPr lang="en-US" sz="2200" b="0" i="0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536065"/>
                </a:solidFill>
                <a:ea typeface="Pretendard Light"/>
              </a:rPr>
              <a:t>도입으로</a:t>
            </a:r>
            <a:r>
              <a:rPr lang="en-US" sz="2200" b="0" i="0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536065"/>
                </a:solidFill>
                <a:ea typeface="Pretendard Light"/>
              </a:rPr>
              <a:t>복잡한</a:t>
            </a:r>
            <a:r>
              <a:rPr lang="en-US" sz="2200" b="0" i="0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536065"/>
                </a:solidFill>
                <a:ea typeface="Pretendard Light"/>
              </a:rPr>
              <a:t>패턴</a:t>
            </a:r>
            <a:r>
              <a:rPr lang="en-US" sz="2200" b="0" i="0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536065"/>
                </a:solidFill>
                <a:ea typeface="Pretendard Light"/>
              </a:rPr>
              <a:t>학습</a:t>
            </a:r>
            <a:r>
              <a:rPr lang="en-US" sz="2200" b="0" i="0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536065"/>
                </a:solidFill>
                <a:ea typeface="Pretendard Light"/>
              </a:rPr>
              <a:t>가능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93800" y="6096000"/>
            <a:ext cx="42291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500" b="0" i="0" u="none" strike="noStrike">
                <a:solidFill>
                  <a:srgbClr val="536065"/>
                </a:solidFill>
                <a:ea typeface="Pretendard Black"/>
              </a:rPr>
              <a:t>활성화</a:t>
            </a:r>
            <a:r>
              <a:rPr lang="en-US" sz="2500" b="0" i="0" u="none" strike="noStrike">
                <a:solidFill>
                  <a:srgbClr val="536065"/>
                </a:solidFill>
                <a:latin typeface="Pretendard Black"/>
              </a:rPr>
              <a:t> </a:t>
            </a:r>
            <a:r>
              <a:rPr lang="ko-KR" sz="2500" b="0" i="0" u="none" strike="noStrike">
                <a:solidFill>
                  <a:srgbClr val="536065"/>
                </a:solidFill>
                <a:ea typeface="Pretendard Black"/>
              </a:rPr>
              <a:t>함수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829300" y="7556500"/>
            <a:ext cx="112395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2800"/>
              </a:lnSpc>
            </a:pPr>
            <a:r>
              <a:rPr lang="ko-KR" sz="2200" b="0" i="0" u="none" strike="noStrike">
                <a:solidFill>
                  <a:srgbClr val="536065"/>
                </a:solidFill>
                <a:ea typeface="Pretendard Light"/>
              </a:rPr>
              <a:t>특징</a:t>
            </a:r>
            <a:r>
              <a:rPr lang="en-US" sz="2200" b="0" i="0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536065"/>
                </a:solidFill>
                <a:ea typeface="Pretendard Light"/>
              </a:rPr>
              <a:t>맵의</a:t>
            </a:r>
            <a:r>
              <a:rPr lang="en-US" sz="2200" b="0" i="0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536065"/>
                </a:solidFill>
                <a:ea typeface="Pretendard Light"/>
              </a:rPr>
              <a:t>크기를</a:t>
            </a:r>
            <a:r>
              <a:rPr lang="en-US" sz="2200" b="0" i="0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536065"/>
                </a:solidFill>
                <a:ea typeface="Pretendard Light"/>
              </a:rPr>
              <a:t>줄이고</a:t>
            </a:r>
            <a:r>
              <a:rPr lang="en-US" sz="2200" b="0" i="0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536065"/>
                </a:solidFill>
                <a:ea typeface="Pretendard Light"/>
              </a:rPr>
              <a:t>주요</a:t>
            </a:r>
            <a:r>
              <a:rPr lang="en-US" sz="2200" b="0" i="0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536065"/>
                </a:solidFill>
                <a:ea typeface="Pretendard Light"/>
              </a:rPr>
              <a:t>정보</a:t>
            </a:r>
            <a:r>
              <a:rPr lang="en-US" sz="2200" b="0" i="0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536065"/>
                </a:solidFill>
                <a:ea typeface="Pretendard Light"/>
              </a:rPr>
              <a:t>보존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193800" y="7531100"/>
            <a:ext cx="42291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500" b="0" i="0" u="none" strike="noStrike">
                <a:solidFill>
                  <a:srgbClr val="536065"/>
                </a:solidFill>
                <a:ea typeface="Pretendard Black"/>
              </a:rPr>
              <a:t>풀링</a:t>
            </a:r>
            <a:r>
              <a:rPr lang="en-US" sz="2500" b="0" i="0" u="none" strike="noStrike">
                <a:solidFill>
                  <a:srgbClr val="536065"/>
                </a:solidFill>
                <a:latin typeface="Pretendard Black"/>
              </a:rPr>
              <a:t> </a:t>
            </a:r>
            <a:r>
              <a:rPr lang="ko-KR" sz="2500" b="0" i="0" u="none" strike="noStrike">
                <a:solidFill>
                  <a:srgbClr val="536065"/>
                </a:solidFill>
                <a:ea typeface="Pretendard Black"/>
              </a:rPr>
              <a:t>계층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5829300" y="8991600"/>
            <a:ext cx="112395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2800"/>
              </a:lnSpc>
            </a:pPr>
            <a:r>
              <a:rPr lang="ko-KR" sz="2200" b="0" i="0" u="none" strike="noStrike">
                <a:solidFill>
                  <a:srgbClr val="536065"/>
                </a:solidFill>
                <a:ea typeface="Pretendard Light"/>
              </a:rPr>
              <a:t>계층적</a:t>
            </a:r>
            <a:r>
              <a:rPr lang="en-US" sz="2200" b="0" i="0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536065"/>
                </a:solidFill>
                <a:ea typeface="Pretendard Light"/>
              </a:rPr>
              <a:t>특징</a:t>
            </a:r>
            <a:r>
              <a:rPr lang="en-US" sz="2200" b="0" i="0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536065"/>
                </a:solidFill>
                <a:ea typeface="Pretendard Light"/>
              </a:rPr>
              <a:t>학습으로</a:t>
            </a:r>
            <a:r>
              <a:rPr lang="en-US" sz="2200" b="0" i="0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536065"/>
                </a:solidFill>
                <a:ea typeface="Pretendard Light"/>
              </a:rPr>
              <a:t>고수준</a:t>
            </a:r>
            <a:r>
              <a:rPr lang="en-US" sz="2200" b="0" i="0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536065"/>
                </a:solidFill>
                <a:ea typeface="Pretendard Light"/>
              </a:rPr>
              <a:t>패턴</a:t>
            </a:r>
            <a:r>
              <a:rPr lang="en-US" sz="2200" b="0" i="0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536065"/>
                </a:solidFill>
                <a:ea typeface="Pretendard Light"/>
              </a:rPr>
              <a:t>인식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193800" y="8966200"/>
            <a:ext cx="42291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500" b="0" i="0" u="none" strike="noStrike">
                <a:solidFill>
                  <a:srgbClr val="536065"/>
                </a:solidFill>
                <a:ea typeface="Pretendard Black"/>
              </a:rPr>
              <a:t>특징</a:t>
            </a:r>
            <a:r>
              <a:rPr lang="en-US" sz="2500" b="0" i="0" u="none" strike="noStrike">
                <a:solidFill>
                  <a:srgbClr val="536065"/>
                </a:solidFill>
                <a:latin typeface="Pretendard Black"/>
              </a:rPr>
              <a:t> </a:t>
            </a:r>
            <a:r>
              <a:rPr lang="ko-KR" sz="2500" b="0" i="0" u="none" strike="noStrike">
                <a:solidFill>
                  <a:srgbClr val="536065"/>
                </a:solidFill>
                <a:ea typeface="Pretendard Black"/>
              </a:rPr>
              <a:t>추출</a:t>
            </a:r>
            <a:r>
              <a:rPr lang="en-US" sz="2500" b="0" i="0" u="none" strike="noStrike">
                <a:solidFill>
                  <a:srgbClr val="536065"/>
                </a:solidFill>
                <a:latin typeface="Pretendard Black"/>
              </a:rPr>
              <a:t> </a:t>
            </a:r>
            <a:r>
              <a:rPr lang="ko-KR" sz="2500" b="0" i="0" u="none" strike="noStrike">
                <a:solidFill>
                  <a:srgbClr val="536065"/>
                </a:solidFill>
                <a:ea typeface="Pretendard Black"/>
              </a:rPr>
              <a:t>능력</a:t>
            </a:r>
          </a:p>
        </p:txBody>
      </p:sp>
      <p:pic>
        <p:nvPicPr>
          <p:cNvPr id="20" name="그림 19" descr="도표, 라인, 텍스트, 폰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F3D11CEF-B4FC-48DB-E00C-7649B1B245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1398" y="4273553"/>
            <a:ext cx="14574404" cy="407669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800100" y="1587500"/>
            <a:ext cx="16764000" cy="838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4700" b="0" i="0" u="none" strike="noStrike">
                <a:solidFill>
                  <a:srgbClr val="536065"/>
                </a:solidFill>
                <a:latin typeface="Pretendard Black"/>
              </a:rPr>
              <a:t>VGG </a:t>
            </a:r>
            <a:r>
              <a:rPr lang="ko-KR" sz="4700" b="0" i="0" u="none" strike="noStrike">
                <a:solidFill>
                  <a:srgbClr val="536065"/>
                </a:solidFill>
                <a:ea typeface="Pretendard Black"/>
              </a:rPr>
              <a:t>모델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-254000" y="1790700"/>
            <a:ext cx="762000" cy="482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508000" y="4318000"/>
            <a:ext cx="5422900" cy="32004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787400" y="5422900"/>
            <a:ext cx="4800600" cy="173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32800"/>
              </a:lnSpc>
            </a:pPr>
            <a:r>
              <a:rPr lang="en-US" sz="2200" b="0" i="0" u="none" strike="noStrike">
                <a:solidFill>
                  <a:srgbClr val="536065"/>
                </a:solidFill>
                <a:latin typeface="Pretendard Light"/>
              </a:rPr>
              <a:t>- </a:t>
            </a:r>
            <a:r>
              <a:rPr lang="ko-KR" sz="2200" b="0" i="0" u="none" strike="noStrike">
                <a:solidFill>
                  <a:srgbClr val="536065"/>
                </a:solidFill>
                <a:ea typeface="Pretendard Light"/>
              </a:rPr>
              <a:t>일관된</a:t>
            </a:r>
            <a:r>
              <a:rPr lang="en-US" sz="2200" b="0" i="0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536065"/>
                </a:solidFill>
                <a:ea typeface="Pretendard Light"/>
              </a:rPr>
              <a:t>구조로</a:t>
            </a:r>
            <a:r>
              <a:rPr lang="en-US" sz="2200" b="0" i="0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536065"/>
                </a:solidFill>
                <a:ea typeface="Pretendard Light"/>
              </a:rPr>
              <a:t>구현</a:t>
            </a:r>
            <a:r>
              <a:rPr lang="en-US" sz="2200" b="0" i="0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536065"/>
                </a:solidFill>
                <a:ea typeface="Pretendard Light"/>
              </a:rPr>
              <a:t>용이</a:t>
            </a:r>
          </a:p>
          <a:p>
            <a:pPr lvl="0" algn="ctr">
              <a:lnSpc>
                <a:spcPct val="132800"/>
              </a:lnSpc>
            </a:pPr>
            <a:r>
              <a:rPr lang="en-US" sz="2200" b="0" i="0" u="none" strike="noStrike">
                <a:solidFill>
                  <a:srgbClr val="536065"/>
                </a:solidFill>
                <a:latin typeface="Pretendard Light"/>
              </a:rPr>
              <a:t>- 3x3 </a:t>
            </a:r>
            <a:r>
              <a:rPr lang="ko-KR" sz="2200" b="0" i="0" u="none" strike="noStrike">
                <a:solidFill>
                  <a:srgbClr val="536065"/>
                </a:solidFill>
                <a:ea typeface="Pretendard Light"/>
              </a:rPr>
              <a:t>작은</a:t>
            </a:r>
            <a:r>
              <a:rPr lang="en-US" sz="2200" b="0" i="0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536065"/>
                </a:solidFill>
                <a:ea typeface="Pretendard Light"/>
              </a:rPr>
              <a:t>필터</a:t>
            </a:r>
            <a:r>
              <a:rPr lang="en-US" sz="2200" b="0" i="0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536065"/>
                </a:solidFill>
                <a:ea typeface="Pretendard Light"/>
              </a:rPr>
              <a:t>반복</a:t>
            </a:r>
            <a:r>
              <a:rPr lang="en-US" sz="2200" b="0" i="0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536065"/>
                </a:solidFill>
                <a:ea typeface="Pretendard Light"/>
              </a:rPr>
              <a:t>사용</a:t>
            </a:r>
          </a:p>
          <a:p>
            <a:pPr lvl="0" algn="ctr">
              <a:lnSpc>
                <a:spcPct val="132800"/>
              </a:lnSpc>
            </a:pPr>
            <a:r>
              <a:rPr lang="en-US" sz="2200" b="0" i="0" u="none" strike="noStrike">
                <a:solidFill>
                  <a:srgbClr val="536065"/>
                </a:solidFill>
                <a:latin typeface="Pretendard Light"/>
              </a:rPr>
              <a:t>- </a:t>
            </a:r>
            <a:r>
              <a:rPr lang="ko-KR" sz="2200" b="0" i="0" u="none" strike="noStrike">
                <a:solidFill>
                  <a:srgbClr val="536065"/>
                </a:solidFill>
                <a:ea typeface="Pretendard Light"/>
              </a:rPr>
              <a:t>깊은</a:t>
            </a:r>
            <a:r>
              <a:rPr lang="en-US" sz="2200" b="0" i="0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536065"/>
                </a:solidFill>
                <a:ea typeface="Pretendard Light"/>
              </a:rPr>
              <a:t>네트워크로</a:t>
            </a:r>
            <a:r>
              <a:rPr lang="en-US" sz="2200" b="0" i="0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536065"/>
                </a:solidFill>
                <a:ea typeface="Pretendard Light"/>
              </a:rPr>
              <a:t>복잡한</a:t>
            </a:r>
            <a:r>
              <a:rPr lang="en-US" sz="2200" b="0" i="0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536065"/>
                </a:solidFill>
                <a:ea typeface="Pretendard Light"/>
              </a:rPr>
              <a:t>특징</a:t>
            </a:r>
            <a:r>
              <a:rPr lang="en-US" sz="2200" b="0" i="0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536065"/>
                </a:solidFill>
                <a:ea typeface="Pretendard Light"/>
              </a:rPr>
              <a:t>학습</a:t>
            </a:r>
          </a:p>
          <a:p>
            <a:pPr lvl="0" algn="ctr">
              <a:lnSpc>
                <a:spcPct val="132800"/>
              </a:lnSpc>
            </a:pPr>
            <a:r>
              <a:rPr lang="en-US" sz="2200" b="0" i="0" u="none" strike="noStrike">
                <a:solidFill>
                  <a:srgbClr val="536065"/>
                </a:solidFill>
                <a:latin typeface="Pretendard Light"/>
              </a:rPr>
              <a:t>- </a:t>
            </a:r>
            <a:r>
              <a:rPr lang="ko-KR" sz="2200" b="0" i="0" u="none" strike="noStrike">
                <a:solidFill>
                  <a:srgbClr val="536065"/>
                </a:solidFill>
                <a:ea typeface="Pretendard Light"/>
              </a:rPr>
              <a:t>파라미터</a:t>
            </a:r>
            <a:r>
              <a:rPr lang="en-US" sz="2200" b="0" i="0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536065"/>
                </a:solidFill>
                <a:ea typeface="Pretendard Light"/>
              </a:rPr>
              <a:t>수</a:t>
            </a:r>
            <a:r>
              <a:rPr lang="en-US" sz="2200" b="0" i="0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536065"/>
                </a:solidFill>
                <a:ea typeface="Pretendard Light"/>
              </a:rPr>
              <a:t>감소</a:t>
            </a:r>
            <a:r>
              <a:rPr lang="en-US" sz="2200" b="0" i="0" u="none" strike="noStrike">
                <a:solidFill>
                  <a:srgbClr val="536065"/>
                </a:solidFill>
                <a:latin typeface="Pretendard Light"/>
              </a:rPr>
              <a:t>, </a:t>
            </a:r>
            <a:r>
              <a:rPr lang="ko-KR" sz="2200" b="0" i="0" u="none" strike="noStrike">
                <a:solidFill>
                  <a:srgbClr val="536065"/>
                </a:solidFill>
                <a:ea typeface="Pretendard Light"/>
              </a:rPr>
              <a:t>비선형성</a:t>
            </a:r>
            <a:r>
              <a:rPr lang="en-US" sz="2200" b="0" i="0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536065"/>
                </a:solidFill>
                <a:ea typeface="Pretendard Light"/>
              </a:rPr>
              <a:t>증가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87400" y="4660900"/>
            <a:ext cx="4800600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ctr">
              <a:lnSpc>
                <a:spcPct val="116199"/>
              </a:lnSpc>
            </a:pPr>
            <a:r>
              <a:rPr lang="en-US" sz="2500" b="0" i="0" u="none" strike="noStrike">
                <a:solidFill>
                  <a:srgbClr val="536065"/>
                </a:solidFill>
                <a:latin typeface="Pretendard Black"/>
              </a:rPr>
              <a:t>VGG </a:t>
            </a:r>
            <a:r>
              <a:rPr lang="ko-KR" sz="2500" b="0" i="0" u="none" strike="noStrike">
                <a:solidFill>
                  <a:srgbClr val="536065"/>
                </a:solidFill>
                <a:ea typeface="Pretendard Black"/>
              </a:rPr>
              <a:t>모델</a:t>
            </a:r>
          </a:p>
        </p:txBody>
      </p:sp>
      <p:pic>
        <p:nvPicPr>
          <p:cNvPr id="6" name="그림 5" descr="도표, 텍스트, 라인, 평면도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E645C63F-007D-AC9B-49B9-89563DA772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8829" y="4009839"/>
            <a:ext cx="12114810" cy="352425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825500" y="3149600"/>
            <a:ext cx="16713200" cy="673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04580"/>
              </a:lnSpc>
            </a:pPr>
            <a:r>
              <a:rPr lang="en-US" sz="2000" b="0" i="0" u="none" strike="noStrike">
                <a:solidFill>
                  <a:srgbClr val="536065"/>
                </a:solidFill>
                <a:latin typeface="Pretendard Medium"/>
              </a:rPr>
              <a:t>HOG</a:t>
            </a:r>
            <a:r>
              <a:rPr lang="ko-KR" sz="2000" b="0" i="0" u="none" strike="noStrike">
                <a:solidFill>
                  <a:srgbClr val="536065"/>
                </a:solidFill>
                <a:ea typeface="Pretendard Medium"/>
              </a:rPr>
              <a:t>는</a:t>
            </a:r>
            <a:r>
              <a:rPr lang="en-US" sz="2000" b="0" i="0" u="none" strike="noStrike">
                <a:solidFill>
                  <a:srgbClr val="536065"/>
                </a:solidFill>
                <a:latin typeface="Pretendard Medium"/>
              </a:rPr>
              <a:t> </a:t>
            </a:r>
            <a:r>
              <a:rPr lang="ko-KR" sz="2000" b="0" i="0" u="none" strike="noStrike">
                <a:solidFill>
                  <a:srgbClr val="536065"/>
                </a:solidFill>
                <a:ea typeface="Pretendard Medium"/>
              </a:rPr>
              <a:t>객체</a:t>
            </a:r>
            <a:r>
              <a:rPr lang="en-US" sz="2000" b="0" i="0" u="none" strike="noStrike">
                <a:solidFill>
                  <a:srgbClr val="536065"/>
                </a:solidFill>
                <a:latin typeface="Pretendard Medium"/>
              </a:rPr>
              <a:t> </a:t>
            </a:r>
            <a:r>
              <a:rPr lang="ko-KR" sz="2000" b="0" i="0" u="none" strike="noStrike">
                <a:solidFill>
                  <a:srgbClr val="536065"/>
                </a:solidFill>
                <a:ea typeface="Pretendard Medium"/>
              </a:rPr>
              <a:t>검출에</a:t>
            </a:r>
            <a:r>
              <a:rPr lang="en-US" sz="2000" b="0" i="0" u="none" strike="noStrike">
                <a:solidFill>
                  <a:srgbClr val="536065"/>
                </a:solidFill>
                <a:latin typeface="Pretendard Medium"/>
              </a:rPr>
              <a:t> </a:t>
            </a:r>
            <a:r>
              <a:rPr lang="ko-KR" sz="2000" b="0" i="0" u="none" strike="noStrike">
                <a:solidFill>
                  <a:srgbClr val="536065"/>
                </a:solidFill>
                <a:ea typeface="Pretendard Medium"/>
              </a:rPr>
              <a:t>널리</a:t>
            </a:r>
            <a:r>
              <a:rPr lang="en-US" sz="2000" b="0" i="0" u="none" strike="noStrike">
                <a:solidFill>
                  <a:srgbClr val="536065"/>
                </a:solidFill>
                <a:latin typeface="Pretendard Medium"/>
              </a:rPr>
              <a:t> </a:t>
            </a:r>
            <a:r>
              <a:rPr lang="ko-KR" sz="2000" b="0" i="0" u="none" strike="noStrike">
                <a:solidFill>
                  <a:srgbClr val="536065"/>
                </a:solidFill>
                <a:ea typeface="Pretendard Medium"/>
              </a:rPr>
              <a:t>사용되는</a:t>
            </a:r>
            <a:r>
              <a:rPr lang="en-US" sz="2000" b="0" i="0" u="none" strike="noStrike">
                <a:solidFill>
                  <a:srgbClr val="536065"/>
                </a:solidFill>
                <a:latin typeface="Pretendard Medium"/>
              </a:rPr>
              <a:t> </a:t>
            </a:r>
            <a:r>
              <a:rPr lang="ko-KR" sz="2000" b="0" i="0" u="none" strike="noStrike">
                <a:solidFill>
                  <a:srgbClr val="536065"/>
                </a:solidFill>
                <a:ea typeface="Pretendard Medium"/>
              </a:rPr>
              <a:t>특징</a:t>
            </a:r>
            <a:r>
              <a:rPr lang="en-US" sz="2000" b="0" i="0" u="none" strike="noStrike">
                <a:solidFill>
                  <a:srgbClr val="536065"/>
                </a:solidFill>
                <a:latin typeface="Pretendard Medium"/>
              </a:rPr>
              <a:t> </a:t>
            </a:r>
            <a:r>
              <a:rPr lang="ko-KR" sz="2000" b="0" i="0" u="none" strike="noStrike">
                <a:solidFill>
                  <a:srgbClr val="536065"/>
                </a:solidFill>
                <a:ea typeface="Pretendard Medium"/>
              </a:rPr>
              <a:t>추출</a:t>
            </a:r>
            <a:r>
              <a:rPr lang="en-US" sz="2000" b="0" i="0" u="none" strike="noStrike">
                <a:solidFill>
                  <a:srgbClr val="536065"/>
                </a:solidFill>
                <a:latin typeface="Pretendard Medium"/>
              </a:rPr>
              <a:t> </a:t>
            </a:r>
            <a:r>
              <a:rPr lang="ko-KR" sz="2000" b="0" i="0" u="none" strike="noStrike">
                <a:solidFill>
                  <a:srgbClr val="536065"/>
                </a:solidFill>
                <a:ea typeface="Pretendard Medium"/>
              </a:rPr>
              <a:t>기법으로</a:t>
            </a:r>
            <a:r>
              <a:rPr lang="en-US" sz="2000" b="0" i="0" u="none" strike="noStrike">
                <a:solidFill>
                  <a:srgbClr val="536065"/>
                </a:solidFill>
                <a:latin typeface="Pretendard Medium"/>
              </a:rPr>
              <a:t>, </a:t>
            </a:r>
            <a:r>
              <a:rPr lang="ko-KR" sz="2000" b="0" i="0" u="none" strike="noStrike">
                <a:solidFill>
                  <a:srgbClr val="536065"/>
                </a:solidFill>
                <a:ea typeface="Pretendard Medium"/>
              </a:rPr>
              <a:t>이미지의</a:t>
            </a:r>
            <a:r>
              <a:rPr lang="en-US" sz="2000" b="0" i="0" u="none" strike="noStrike">
                <a:solidFill>
                  <a:srgbClr val="536065"/>
                </a:solidFill>
                <a:latin typeface="Pretendard Medium"/>
              </a:rPr>
              <a:t> </a:t>
            </a:r>
            <a:r>
              <a:rPr lang="ko-KR" sz="2000" b="0" i="0" u="none" strike="noStrike">
                <a:solidFill>
                  <a:srgbClr val="536065"/>
                </a:solidFill>
                <a:ea typeface="Pretendard Medium"/>
              </a:rPr>
              <a:t>지역적</a:t>
            </a:r>
            <a:r>
              <a:rPr lang="en-US" sz="2000" b="0" i="0" u="none" strike="noStrike">
                <a:solidFill>
                  <a:srgbClr val="536065"/>
                </a:solidFill>
                <a:latin typeface="Pretendard Medium"/>
              </a:rPr>
              <a:t> </a:t>
            </a:r>
            <a:r>
              <a:rPr lang="ko-KR" sz="2000" b="0" i="0" u="none" strike="noStrike">
                <a:solidFill>
                  <a:srgbClr val="536065"/>
                </a:solidFill>
                <a:ea typeface="Pretendard Medium"/>
              </a:rPr>
              <a:t>그래디언트</a:t>
            </a:r>
            <a:r>
              <a:rPr lang="en-US" sz="2000" b="0" i="0" u="none" strike="noStrike">
                <a:solidFill>
                  <a:srgbClr val="536065"/>
                </a:solidFill>
                <a:latin typeface="Pretendard Medium"/>
              </a:rPr>
              <a:t> </a:t>
            </a:r>
            <a:r>
              <a:rPr lang="ko-KR" sz="2000" b="0" i="0" u="none" strike="noStrike">
                <a:solidFill>
                  <a:srgbClr val="536065"/>
                </a:solidFill>
                <a:ea typeface="Pretendard Medium"/>
              </a:rPr>
              <a:t>방향</a:t>
            </a:r>
            <a:r>
              <a:rPr lang="en-US" sz="2000" b="0" i="0" u="none" strike="noStrike">
                <a:solidFill>
                  <a:srgbClr val="536065"/>
                </a:solidFill>
                <a:latin typeface="Pretendard Medium"/>
              </a:rPr>
              <a:t> </a:t>
            </a:r>
            <a:r>
              <a:rPr lang="ko-KR" sz="2000" b="0" i="0" u="none" strike="noStrike">
                <a:solidFill>
                  <a:srgbClr val="536065"/>
                </a:solidFill>
                <a:ea typeface="Pretendard Medium"/>
              </a:rPr>
              <a:t>분포를</a:t>
            </a:r>
            <a:r>
              <a:rPr lang="en-US" sz="2000" b="0" i="0" u="none" strike="noStrike">
                <a:solidFill>
                  <a:srgbClr val="536065"/>
                </a:solidFill>
                <a:latin typeface="Pretendard Medium"/>
              </a:rPr>
              <a:t> </a:t>
            </a:r>
            <a:r>
              <a:rPr lang="ko-KR" sz="2000" b="0" i="0" u="none" strike="noStrike">
                <a:solidFill>
                  <a:srgbClr val="536065"/>
                </a:solidFill>
                <a:ea typeface="Pretendard Medium"/>
              </a:rPr>
              <a:t>히스토그램으로</a:t>
            </a:r>
            <a:r>
              <a:rPr lang="en-US" sz="2000" b="0" i="0" u="none" strike="noStrike">
                <a:solidFill>
                  <a:srgbClr val="536065"/>
                </a:solidFill>
                <a:latin typeface="Pretendard Medium"/>
              </a:rPr>
              <a:t> </a:t>
            </a:r>
            <a:r>
              <a:rPr lang="ko-KR" sz="2000" b="0" i="0" u="none" strike="noStrike">
                <a:solidFill>
                  <a:srgbClr val="536065"/>
                </a:solidFill>
                <a:ea typeface="Pretendard Medium"/>
              </a:rPr>
              <a:t>표현한다</a:t>
            </a:r>
            <a:r>
              <a:rPr lang="en-US" sz="2000" b="0" i="0" u="none" strike="noStrike">
                <a:solidFill>
                  <a:srgbClr val="536065"/>
                </a:solidFill>
                <a:latin typeface="Pretendard Medium"/>
              </a:rPr>
              <a:t>. </a:t>
            </a:r>
            <a:r>
              <a:rPr lang="ko-KR" sz="2000" b="0" i="0" u="none" strike="noStrike">
                <a:solidFill>
                  <a:srgbClr val="536065"/>
                </a:solidFill>
                <a:ea typeface="Pretendard Medium"/>
              </a:rPr>
              <a:t>이를</a:t>
            </a:r>
            <a:r>
              <a:rPr lang="en-US" sz="2000" b="0" i="0" u="none" strike="noStrike">
                <a:solidFill>
                  <a:srgbClr val="536065"/>
                </a:solidFill>
                <a:latin typeface="Pretendard Medium"/>
              </a:rPr>
              <a:t> </a:t>
            </a:r>
            <a:r>
              <a:rPr lang="ko-KR" sz="2000" b="0" i="0" u="none" strike="noStrike">
                <a:solidFill>
                  <a:srgbClr val="536065"/>
                </a:solidFill>
                <a:ea typeface="Pretendard Medium"/>
              </a:rPr>
              <a:t>통해</a:t>
            </a:r>
            <a:r>
              <a:rPr lang="en-US" sz="2000" b="0" i="0" u="none" strike="noStrike">
                <a:solidFill>
                  <a:srgbClr val="536065"/>
                </a:solidFill>
                <a:latin typeface="Pretendard Medium"/>
              </a:rPr>
              <a:t> </a:t>
            </a:r>
            <a:r>
              <a:rPr lang="ko-KR" sz="2000" b="0" i="0" u="none" strike="noStrike">
                <a:solidFill>
                  <a:srgbClr val="536065"/>
                </a:solidFill>
                <a:ea typeface="Pretendard Medium"/>
              </a:rPr>
              <a:t>객체의</a:t>
            </a:r>
            <a:r>
              <a:rPr lang="en-US" sz="2000" b="0" i="0" u="none" strike="noStrike">
                <a:solidFill>
                  <a:srgbClr val="536065"/>
                </a:solidFill>
                <a:latin typeface="Pretendard Medium"/>
              </a:rPr>
              <a:t> </a:t>
            </a:r>
            <a:r>
              <a:rPr lang="ko-KR" sz="2000" b="0" i="0" u="none" strike="noStrike">
                <a:solidFill>
                  <a:srgbClr val="536065"/>
                </a:solidFill>
                <a:ea typeface="Pretendard Medium"/>
              </a:rPr>
              <a:t>형태와</a:t>
            </a:r>
            <a:r>
              <a:rPr lang="en-US" sz="2000" b="0" i="0" u="none" strike="noStrike">
                <a:solidFill>
                  <a:srgbClr val="536065"/>
                </a:solidFill>
                <a:latin typeface="Pretendard Medium"/>
              </a:rPr>
              <a:t> </a:t>
            </a:r>
            <a:r>
              <a:rPr lang="ko-KR" sz="2000" b="0" i="0" u="none" strike="noStrike">
                <a:solidFill>
                  <a:srgbClr val="536065"/>
                </a:solidFill>
                <a:ea typeface="Pretendard Medium"/>
              </a:rPr>
              <a:t>윤곽을</a:t>
            </a:r>
            <a:r>
              <a:rPr lang="en-US" sz="2000" b="0" i="0" u="none" strike="noStrike">
                <a:solidFill>
                  <a:srgbClr val="536065"/>
                </a:solidFill>
                <a:latin typeface="Pretendard Medium"/>
              </a:rPr>
              <a:t> </a:t>
            </a:r>
            <a:r>
              <a:rPr lang="ko-KR" sz="2000" b="0" i="0" u="none" strike="noStrike">
                <a:solidFill>
                  <a:srgbClr val="536065"/>
                </a:solidFill>
                <a:ea typeface="Pretendard Medium"/>
              </a:rPr>
              <a:t>효과적으로</a:t>
            </a:r>
            <a:r>
              <a:rPr lang="en-US" sz="2000" b="0" i="0" u="none" strike="noStrike">
                <a:solidFill>
                  <a:srgbClr val="536065"/>
                </a:solidFill>
                <a:latin typeface="Pretendard Medium"/>
              </a:rPr>
              <a:t> </a:t>
            </a:r>
            <a:r>
              <a:rPr lang="ko-KR" sz="2000" b="0" i="0" u="none" strike="noStrike">
                <a:solidFill>
                  <a:srgbClr val="536065"/>
                </a:solidFill>
                <a:ea typeface="Pretendard Medium"/>
              </a:rPr>
              <a:t>포착할</a:t>
            </a:r>
            <a:r>
              <a:rPr lang="en-US" sz="2000" b="0" i="0" u="none" strike="noStrike">
                <a:solidFill>
                  <a:srgbClr val="536065"/>
                </a:solidFill>
                <a:latin typeface="Pretendard Medium"/>
              </a:rPr>
              <a:t> </a:t>
            </a:r>
            <a:r>
              <a:rPr lang="ko-KR" sz="2000" b="0" i="0" u="none" strike="noStrike">
                <a:solidFill>
                  <a:srgbClr val="536065"/>
                </a:solidFill>
                <a:ea typeface="Pretendard Medium"/>
              </a:rPr>
              <a:t>수</a:t>
            </a:r>
            <a:r>
              <a:rPr lang="en-US" sz="2000" b="0" i="0" u="none" strike="noStrike">
                <a:solidFill>
                  <a:srgbClr val="536065"/>
                </a:solidFill>
                <a:latin typeface="Pretendard Medium"/>
              </a:rPr>
              <a:t> </a:t>
            </a:r>
            <a:r>
              <a:rPr lang="ko-KR" sz="2000" b="0" i="0" u="none" strike="noStrike">
                <a:solidFill>
                  <a:srgbClr val="536065"/>
                </a:solidFill>
                <a:ea typeface="Pretendard Medium"/>
              </a:rPr>
              <a:t>있다</a:t>
            </a:r>
            <a:r>
              <a:rPr lang="en-US" sz="2000" b="0" i="0" u="none" strike="noStrike">
                <a:solidFill>
                  <a:srgbClr val="536065"/>
                </a:solidFill>
                <a:latin typeface="Pretendard Medium"/>
              </a:rPr>
              <a:t>.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812800" y="2070100"/>
            <a:ext cx="16789400" cy="8382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en-US" sz="4700" b="0" i="0" u="none" strike="noStrike">
                <a:solidFill>
                  <a:srgbClr val="536065"/>
                </a:solidFill>
                <a:latin typeface="Pretendard Black"/>
              </a:rPr>
              <a:t>HOG (Histogram of Oriented Gradients)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812800" y="4495800"/>
            <a:ext cx="5092700" cy="55499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117600" y="5816600"/>
            <a:ext cx="3898900" cy="424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just">
              <a:lnSpc>
                <a:spcPct val="132800"/>
              </a:lnSpc>
            </a:pPr>
            <a:r>
              <a:rPr lang="en-US" sz="1900" b="0" i="0" u="none" strike="noStrike" dirty="0">
                <a:solidFill>
                  <a:srgbClr val="536065"/>
                </a:solidFill>
                <a:latin typeface="Pretendard Light"/>
              </a:rPr>
              <a:t>- </a:t>
            </a:r>
            <a:r>
              <a:rPr lang="ko-KR" sz="1900" b="0" i="0" u="none" strike="noStrike" dirty="0">
                <a:solidFill>
                  <a:srgbClr val="536065"/>
                </a:solidFill>
                <a:ea typeface="Pretendard Light"/>
              </a:rPr>
              <a:t>이미지를</a:t>
            </a:r>
            <a:r>
              <a:rPr lang="en-US" sz="1900" b="0" i="0" u="none" strike="noStrike" dirty="0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1900" b="0" i="0" u="none" strike="noStrike" dirty="0">
                <a:solidFill>
                  <a:srgbClr val="536065"/>
                </a:solidFill>
                <a:ea typeface="Pretendard Light"/>
              </a:rPr>
              <a:t>일정</a:t>
            </a:r>
            <a:r>
              <a:rPr lang="en-US" sz="1900" b="0" i="0" u="none" strike="noStrike" dirty="0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1900" b="0" i="0" u="none" strike="noStrike" dirty="0">
                <a:solidFill>
                  <a:srgbClr val="536065"/>
                </a:solidFill>
                <a:ea typeface="Pretendard Light"/>
              </a:rPr>
              <a:t>크기의</a:t>
            </a:r>
            <a:r>
              <a:rPr lang="en-US" sz="1900" b="0" i="0" u="none" strike="noStrike" dirty="0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1900" b="0" i="0" u="none" strike="noStrike" dirty="0">
                <a:solidFill>
                  <a:srgbClr val="536065"/>
                </a:solidFill>
                <a:ea typeface="Pretendard Light"/>
              </a:rPr>
              <a:t>셀로</a:t>
            </a:r>
            <a:r>
              <a:rPr lang="en-US" sz="1900" b="0" i="0" u="none" strike="noStrike" dirty="0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1900" b="0" i="0" u="none" strike="noStrike" dirty="0">
                <a:solidFill>
                  <a:srgbClr val="536065"/>
                </a:solidFill>
                <a:ea typeface="Pretendard Light"/>
              </a:rPr>
              <a:t>분할</a:t>
            </a:r>
          </a:p>
          <a:p>
            <a:pPr lvl="0" algn="just">
              <a:lnSpc>
                <a:spcPct val="132800"/>
              </a:lnSpc>
            </a:pPr>
            <a:r>
              <a:rPr lang="en-US" sz="1900" b="0" i="0" u="none" strike="noStrike" dirty="0">
                <a:solidFill>
                  <a:srgbClr val="536065"/>
                </a:solidFill>
                <a:latin typeface="Pretendard Light"/>
              </a:rPr>
              <a:t>- </a:t>
            </a:r>
            <a:r>
              <a:rPr lang="ko-KR" sz="1900" b="0" i="0" u="none" strike="noStrike" dirty="0">
                <a:solidFill>
                  <a:srgbClr val="536065"/>
                </a:solidFill>
                <a:ea typeface="Pretendard Light"/>
              </a:rPr>
              <a:t>각</a:t>
            </a:r>
            <a:r>
              <a:rPr lang="en-US" sz="1900" b="0" i="0" u="none" strike="noStrike" dirty="0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1900" b="0" i="0" u="none" strike="noStrike" dirty="0">
                <a:solidFill>
                  <a:srgbClr val="536065"/>
                </a:solidFill>
                <a:ea typeface="Pretendard Light"/>
              </a:rPr>
              <a:t>셀</a:t>
            </a:r>
            <a:r>
              <a:rPr lang="en-US" sz="1900" b="0" i="0" u="none" strike="noStrike" dirty="0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1900" b="0" i="0" u="none" strike="noStrike" dirty="0">
                <a:solidFill>
                  <a:srgbClr val="536065"/>
                </a:solidFill>
                <a:ea typeface="Pretendard Light"/>
              </a:rPr>
              <a:t>내</a:t>
            </a:r>
            <a:r>
              <a:rPr lang="en-US" sz="1900" b="0" i="0" u="none" strike="noStrike" dirty="0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1900" b="0" i="0" u="none" strike="noStrike" dirty="0">
                <a:solidFill>
                  <a:srgbClr val="536065"/>
                </a:solidFill>
                <a:ea typeface="Pretendard Light"/>
              </a:rPr>
              <a:t>픽셀의</a:t>
            </a:r>
            <a:r>
              <a:rPr lang="en-US" sz="1900" b="0" i="0" u="none" strike="noStrike" dirty="0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1900" b="0" i="0" u="none" strike="noStrike" dirty="0" err="1">
                <a:solidFill>
                  <a:srgbClr val="536065"/>
                </a:solidFill>
                <a:ea typeface="Pretendard Light"/>
              </a:rPr>
              <a:t>그래디언트</a:t>
            </a:r>
            <a:r>
              <a:rPr lang="en-US" sz="1900" b="0" i="0" u="none" strike="noStrike" dirty="0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1900" b="0" i="0" u="none" strike="noStrike" dirty="0">
                <a:solidFill>
                  <a:srgbClr val="536065"/>
                </a:solidFill>
                <a:ea typeface="Pretendard Light"/>
              </a:rPr>
              <a:t>계산</a:t>
            </a:r>
          </a:p>
          <a:p>
            <a:pPr lvl="0" algn="just">
              <a:lnSpc>
                <a:spcPct val="132800"/>
              </a:lnSpc>
            </a:pPr>
            <a:r>
              <a:rPr lang="en-US" sz="1900" b="0" i="0" u="none" strike="noStrike" dirty="0">
                <a:solidFill>
                  <a:srgbClr val="536065"/>
                </a:solidFill>
                <a:latin typeface="Pretendard Light"/>
              </a:rPr>
              <a:t>- </a:t>
            </a:r>
            <a:r>
              <a:rPr lang="ko-KR" sz="1900" b="0" i="0" u="none" strike="noStrike" dirty="0" err="1">
                <a:solidFill>
                  <a:srgbClr val="536065"/>
                </a:solidFill>
                <a:ea typeface="Pretendard Light"/>
              </a:rPr>
              <a:t>그래디언트</a:t>
            </a:r>
            <a:r>
              <a:rPr lang="en-US" sz="1900" b="0" i="0" u="none" strike="noStrike" dirty="0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1900" b="0" i="0" u="none" strike="noStrike" dirty="0">
                <a:solidFill>
                  <a:srgbClr val="536065"/>
                </a:solidFill>
                <a:ea typeface="Pretendard Light"/>
              </a:rPr>
              <a:t>방향에</a:t>
            </a:r>
            <a:r>
              <a:rPr lang="en-US" sz="1900" b="0" i="0" u="none" strike="noStrike" dirty="0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1900" b="0" i="0" u="none" strike="noStrike" dirty="0">
                <a:solidFill>
                  <a:srgbClr val="536065"/>
                </a:solidFill>
                <a:ea typeface="Pretendard Light"/>
              </a:rPr>
              <a:t>따른</a:t>
            </a:r>
            <a:r>
              <a:rPr lang="en-US" sz="1900" b="0" i="0" u="none" strike="noStrike" dirty="0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1900" b="0" i="0" u="none" strike="noStrike" dirty="0">
                <a:solidFill>
                  <a:srgbClr val="536065"/>
                </a:solidFill>
                <a:ea typeface="Pretendard Light"/>
              </a:rPr>
              <a:t>히스토그램</a:t>
            </a:r>
            <a:r>
              <a:rPr lang="en-US" sz="1900" b="0" i="0" u="none" strike="noStrike" dirty="0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1900" b="0" i="0" u="none" strike="noStrike" dirty="0">
                <a:solidFill>
                  <a:srgbClr val="536065"/>
                </a:solidFill>
                <a:ea typeface="Pretendard Light"/>
              </a:rPr>
              <a:t>생성</a:t>
            </a:r>
          </a:p>
          <a:p>
            <a:pPr lvl="0" algn="just">
              <a:lnSpc>
                <a:spcPct val="132800"/>
              </a:lnSpc>
            </a:pPr>
            <a:r>
              <a:rPr lang="en-US" sz="1900" b="0" i="0" u="none" strike="noStrike" dirty="0">
                <a:solidFill>
                  <a:srgbClr val="536065"/>
                </a:solidFill>
                <a:latin typeface="Pretendard Light"/>
              </a:rPr>
              <a:t>- </a:t>
            </a:r>
            <a:r>
              <a:rPr lang="ko-KR" sz="1900" b="0" i="0" u="none" strike="noStrike" dirty="0">
                <a:solidFill>
                  <a:srgbClr val="536065"/>
                </a:solidFill>
                <a:ea typeface="Pretendard Light"/>
              </a:rPr>
              <a:t>인접</a:t>
            </a:r>
            <a:r>
              <a:rPr lang="en-US" sz="1900" b="0" i="0" u="none" strike="noStrike" dirty="0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1900" b="0" i="0" u="none" strike="noStrike" dirty="0">
                <a:solidFill>
                  <a:srgbClr val="536065"/>
                </a:solidFill>
                <a:ea typeface="Pretendard Light"/>
              </a:rPr>
              <a:t>셀들을</a:t>
            </a:r>
            <a:r>
              <a:rPr lang="en-US" sz="1900" b="0" i="0" u="none" strike="noStrike" dirty="0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1900" b="0" i="0" u="none" strike="noStrike" dirty="0">
                <a:solidFill>
                  <a:srgbClr val="536065"/>
                </a:solidFill>
                <a:ea typeface="Pretendard Light"/>
              </a:rPr>
              <a:t>블록으로</a:t>
            </a:r>
            <a:r>
              <a:rPr lang="en-US" sz="1900" b="0" i="0" u="none" strike="noStrike" dirty="0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1900" b="0" i="0" u="none" strike="noStrike" dirty="0">
                <a:solidFill>
                  <a:srgbClr val="536065"/>
                </a:solidFill>
                <a:ea typeface="Pretendard Light"/>
              </a:rPr>
              <a:t>그룹화</a:t>
            </a:r>
          </a:p>
          <a:p>
            <a:pPr lvl="0" algn="just">
              <a:lnSpc>
                <a:spcPct val="132800"/>
              </a:lnSpc>
            </a:pPr>
            <a:r>
              <a:rPr lang="en-US" sz="1900" b="0" i="0" u="none" strike="noStrike" dirty="0">
                <a:solidFill>
                  <a:srgbClr val="536065"/>
                </a:solidFill>
                <a:latin typeface="Pretendard Light"/>
              </a:rPr>
              <a:t>- </a:t>
            </a:r>
            <a:r>
              <a:rPr lang="ko-KR" sz="1900" b="0" i="0" u="none" strike="noStrike" dirty="0">
                <a:solidFill>
                  <a:srgbClr val="536065"/>
                </a:solidFill>
                <a:ea typeface="Pretendard Light"/>
              </a:rPr>
              <a:t>블록</a:t>
            </a:r>
            <a:r>
              <a:rPr lang="en-US" sz="1900" b="0" i="0" u="none" strike="noStrike" dirty="0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1900" b="0" i="0" u="none" strike="noStrike" dirty="0">
                <a:solidFill>
                  <a:srgbClr val="536065"/>
                </a:solidFill>
                <a:ea typeface="Pretendard Light"/>
              </a:rPr>
              <a:t>단위로</a:t>
            </a:r>
            <a:r>
              <a:rPr lang="en-US" sz="1900" b="0" i="0" u="none" strike="noStrike" dirty="0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1900" b="0" i="0" u="none" strike="noStrike" dirty="0">
                <a:solidFill>
                  <a:srgbClr val="536065"/>
                </a:solidFill>
                <a:ea typeface="Pretendard Light"/>
              </a:rPr>
              <a:t>정규화</a:t>
            </a:r>
            <a:r>
              <a:rPr lang="en-US" sz="1900" b="0" i="0" u="none" strike="noStrike" dirty="0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1900" b="0" i="0" u="none" strike="noStrike" dirty="0">
                <a:solidFill>
                  <a:srgbClr val="536065"/>
                </a:solidFill>
                <a:ea typeface="Pretendard Light"/>
              </a:rPr>
              <a:t>수행</a:t>
            </a:r>
          </a:p>
          <a:p>
            <a:pPr lvl="0" algn="just">
              <a:lnSpc>
                <a:spcPct val="132800"/>
              </a:lnSpc>
            </a:pPr>
            <a:r>
              <a:rPr lang="en-US" sz="1900" b="0" i="0" u="none" strike="noStrike" dirty="0">
                <a:solidFill>
                  <a:srgbClr val="536065"/>
                </a:solidFill>
                <a:latin typeface="Pretendard Light"/>
              </a:rPr>
              <a:t>- </a:t>
            </a:r>
            <a:r>
              <a:rPr lang="ko-KR" sz="1900" b="0" i="0" u="none" strike="noStrike" dirty="0" err="1">
                <a:solidFill>
                  <a:srgbClr val="536065"/>
                </a:solidFill>
                <a:ea typeface="Pretendard Light"/>
              </a:rPr>
              <a:t>정규화된</a:t>
            </a:r>
            <a:r>
              <a:rPr lang="en-US" sz="1900" b="0" i="0" u="none" strike="noStrike" dirty="0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1900" b="0" i="0" u="none" strike="noStrike" dirty="0">
                <a:solidFill>
                  <a:srgbClr val="536065"/>
                </a:solidFill>
                <a:ea typeface="Pretendard Light"/>
              </a:rPr>
              <a:t>히스토그램을</a:t>
            </a:r>
            <a:r>
              <a:rPr lang="en-US" sz="1900" b="0" i="0" u="none" strike="noStrike" dirty="0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1900" b="0" i="0" u="none" strike="noStrike" dirty="0">
                <a:solidFill>
                  <a:srgbClr val="536065"/>
                </a:solidFill>
                <a:ea typeface="Pretendard Light"/>
              </a:rPr>
              <a:t>연결하여</a:t>
            </a:r>
            <a:r>
              <a:rPr lang="en-US" sz="1900" b="0" i="0" u="none" strike="noStrike" dirty="0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1900" b="0" i="0" u="none" strike="noStrike" dirty="0">
                <a:solidFill>
                  <a:srgbClr val="536065"/>
                </a:solidFill>
                <a:ea typeface="Pretendard Light"/>
              </a:rPr>
              <a:t>특징</a:t>
            </a:r>
            <a:r>
              <a:rPr lang="en-US" sz="1900" b="0" i="0" u="none" strike="noStrike" dirty="0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1900" b="0" i="0" u="none" strike="noStrike" dirty="0">
                <a:solidFill>
                  <a:srgbClr val="536065"/>
                </a:solidFill>
                <a:ea typeface="Pretendard Light"/>
              </a:rPr>
              <a:t>벡터</a:t>
            </a:r>
            <a:r>
              <a:rPr lang="en-US" sz="1900" b="0" i="0" u="none" strike="noStrike" dirty="0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1900" b="0" i="0" u="none" strike="noStrike" dirty="0">
                <a:solidFill>
                  <a:srgbClr val="536065"/>
                </a:solidFill>
                <a:ea typeface="Pretendard Light"/>
              </a:rPr>
              <a:t>생성</a:t>
            </a:r>
          </a:p>
          <a:p>
            <a:pPr lvl="0" algn="just">
              <a:lnSpc>
                <a:spcPct val="132800"/>
              </a:lnSpc>
            </a:pPr>
            <a:r>
              <a:rPr lang="en-US" sz="1900" b="0" i="0" u="none" strike="noStrike" dirty="0">
                <a:solidFill>
                  <a:srgbClr val="536065"/>
                </a:solidFill>
                <a:latin typeface="Pretendard Light"/>
              </a:rPr>
              <a:t>- </a:t>
            </a:r>
            <a:r>
              <a:rPr lang="ko-KR" sz="1900" b="0" i="0" u="none" strike="noStrike" dirty="0">
                <a:solidFill>
                  <a:srgbClr val="536065"/>
                </a:solidFill>
                <a:ea typeface="Pretendard Light"/>
              </a:rPr>
              <a:t>조명</a:t>
            </a:r>
            <a:r>
              <a:rPr lang="en-US" sz="1900" b="0" i="0" u="none" strike="noStrike" dirty="0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1900" b="0" i="0" u="none" strike="noStrike" dirty="0">
                <a:solidFill>
                  <a:srgbClr val="536065"/>
                </a:solidFill>
                <a:ea typeface="Pretendard Light"/>
              </a:rPr>
              <a:t>변화와</a:t>
            </a:r>
            <a:r>
              <a:rPr lang="en-US" sz="1900" b="0" i="0" u="none" strike="noStrike" dirty="0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1900" b="0" i="0" u="none" strike="noStrike" dirty="0">
                <a:solidFill>
                  <a:srgbClr val="536065"/>
                </a:solidFill>
                <a:ea typeface="Pretendard Light"/>
              </a:rPr>
              <a:t>기하학적</a:t>
            </a:r>
            <a:r>
              <a:rPr lang="en-US" sz="1900" b="0" i="0" u="none" strike="noStrike" dirty="0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1900" b="0" i="0" u="none" strike="noStrike" dirty="0">
                <a:solidFill>
                  <a:srgbClr val="536065"/>
                </a:solidFill>
                <a:ea typeface="Pretendard Light"/>
              </a:rPr>
              <a:t>변형에</a:t>
            </a:r>
            <a:r>
              <a:rPr lang="en-US" sz="1900" b="0" i="0" u="none" strike="noStrike" dirty="0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1900" b="0" i="0" u="none" strike="noStrike" dirty="0">
                <a:solidFill>
                  <a:srgbClr val="536065"/>
                </a:solidFill>
                <a:ea typeface="Pretendard Light"/>
              </a:rPr>
              <a:t>강인한</a:t>
            </a:r>
            <a:r>
              <a:rPr lang="en-US" sz="1900" b="0" i="0" u="none" strike="noStrike" dirty="0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1900" b="0" i="0" u="none" strike="noStrike" dirty="0">
                <a:solidFill>
                  <a:srgbClr val="536065"/>
                </a:solidFill>
                <a:ea typeface="Pretendard Light"/>
              </a:rPr>
              <a:t>특징</a:t>
            </a:r>
            <a:r>
              <a:rPr lang="en-US" sz="1900" b="0" i="0" u="none" strike="noStrike" dirty="0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1900" b="0" i="0" u="none" strike="noStrike" dirty="0">
                <a:solidFill>
                  <a:srgbClr val="536065"/>
                </a:solidFill>
                <a:ea typeface="Pretendard Light"/>
              </a:rPr>
              <a:t>추출</a:t>
            </a:r>
          </a:p>
          <a:p>
            <a:pPr lvl="0" algn="just">
              <a:lnSpc>
                <a:spcPct val="132800"/>
              </a:lnSpc>
            </a:pPr>
            <a:r>
              <a:rPr lang="en-US" sz="1900" b="0" i="0" u="none" strike="noStrike" dirty="0">
                <a:solidFill>
                  <a:srgbClr val="536065"/>
                </a:solidFill>
                <a:latin typeface="Pretendard Light"/>
              </a:rPr>
              <a:t>- </a:t>
            </a:r>
            <a:r>
              <a:rPr lang="ko-KR" sz="1900" b="0" i="0" u="none" strike="noStrike" dirty="0">
                <a:solidFill>
                  <a:srgbClr val="536065"/>
                </a:solidFill>
                <a:ea typeface="Pretendard Light"/>
              </a:rPr>
              <a:t>객체의</a:t>
            </a:r>
            <a:r>
              <a:rPr lang="en-US" sz="1900" b="0" i="0" u="none" strike="noStrike" dirty="0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1900" b="0" i="0" u="none" strike="noStrike" dirty="0">
                <a:solidFill>
                  <a:srgbClr val="536065"/>
                </a:solidFill>
                <a:ea typeface="Pretendard Light"/>
              </a:rPr>
              <a:t>형태</a:t>
            </a:r>
            <a:r>
              <a:rPr lang="en-US" sz="1900" b="0" i="0" u="none" strike="noStrike" dirty="0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1900" b="0" i="0" u="none" strike="noStrike" dirty="0">
                <a:solidFill>
                  <a:srgbClr val="536065"/>
                </a:solidFill>
                <a:ea typeface="Pretendard Light"/>
              </a:rPr>
              <a:t>정보를</a:t>
            </a:r>
            <a:r>
              <a:rPr lang="en-US" sz="1900" b="0" i="0" u="none" strike="noStrike" dirty="0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1900" b="0" i="0" u="none" strike="noStrike" dirty="0">
                <a:solidFill>
                  <a:srgbClr val="536065"/>
                </a:solidFill>
                <a:ea typeface="Pretendard Light"/>
              </a:rPr>
              <a:t>효과적으로</a:t>
            </a:r>
            <a:r>
              <a:rPr lang="en-US" sz="1900" b="0" i="0" u="none" strike="noStrike" dirty="0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1900" b="0" i="0" u="none" strike="noStrike" dirty="0">
                <a:solidFill>
                  <a:srgbClr val="536065"/>
                </a:solidFill>
                <a:ea typeface="Pretendard Light"/>
              </a:rPr>
              <a:t>표현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43000" y="5143500"/>
            <a:ext cx="4483100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en-US" sz="2500" b="0" i="0" u="none" strike="noStrike">
                <a:solidFill>
                  <a:srgbClr val="536065"/>
                </a:solidFill>
                <a:latin typeface="Pretendard Black"/>
              </a:rPr>
              <a:t>HOG </a:t>
            </a:r>
            <a:r>
              <a:rPr lang="ko-KR" sz="2500" b="0" i="0" u="none" strike="noStrike">
                <a:solidFill>
                  <a:srgbClr val="536065"/>
                </a:solidFill>
                <a:ea typeface="Pretendard Black"/>
              </a:rPr>
              <a:t>특징</a:t>
            </a:r>
            <a:r>
              <a:rPr lang="en-US" sz="2500" b="0" i="0" u="none" strike="noStrike">
                <a:solidFill>
                  <a:srgbClr val="536065"/>
                </a:solidFill>
                <a:latin typeface="Pretendard Black"/>
              </a:rPr>
              <a:t> </a:t>
            </a:r>
            <a:r>
              <a:rPr lang="ko-KR" sz="2500" b="0" i="0" u="none" strike="noStrike">
                <a:solidFill>
                  <a:srgbClr val="536065"/>
                </a:solidFill>
                <a:ea typeface="Pretendard Black"/>
              </a:rPr>
              <a:t>추출</a:t>
            </a:r>
            <a:r>
              <a:rPr lang="en-US" sz="2500" b="0" i="0" u="none" strike="noStrike">
                <a:solidFill>
                  <a:srgbClr val="536065"/>
                </a:solidFill>
                <a:latin typeface="Pretendard Black"/>
              </a:rPr>
              <a:t> </a:t>
            </a:r>
            <a:r>
              <a:rPr lang="ko-KR" sz="2500" b="0" i="0" u="none" strike="noStrike">
                <a:solidFill>
                  <a:srgbClr val="536065"/>
                </a:solidFill>
                <a:ea typeface="Pretendard Black"/>
              </a:rPr>
              <a:t>기법</a:t>
            </a:r>
            <a:r>
              <a:rPr lang="en-US" sz="2500" b="0" i="0" u="none" strike="noStrike">
                <a:solidFill>
                  <a:srgbClr val="536065"/>
                </a:solidFill>
                <a:latin typeface="Pretendard Black"/>
              </a:rPr>
              <a:t> </a:t>
            </a:r>
            <a:r>
              <a:rPr lang="ko-KR" sz="2500" b="0" i="0" u="none" strike="noStrike">
                <a:solidFill>
                  <a:srgbClr val="536065"/>
                </a:solidFill>
                <a:ea typeface="Pretendard Black"/>
              </a:rPr>
              <a:t>개요</a:t>
            </a:r>
          </a:p>
        </p:txBody>
      </p:sp>
      <p:pic>
        <p:nvPicPr>
          <p:cNvPr id="10" name="그림 9" descr="도표, 라인, 스케치, 기술 도면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9B10A164-193C-A307-E2B7-6A581705B1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2279" y="5607050"/>
            <a:ext cx="10862721" cy="2590800"/>
          </a:xfrm>
          <a:prstGeom prst="rect">
            <a:avLst/>
          </a:prstGeom>
        </p:spPr>
      </p:pic>
      <p:pic>
        <p:nvPicPr>
          <p:cNvPr id="2" name="그림 1" descr="포유류, 애완동물, 고양이 수염, 개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48811BBC-2343-48C5-68DD-19F9BD154F1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46000" y="3822700"/>
            <a:ext cx="5092700" cy="5484747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6">
            <a:extLst>
              <a:ext uri="{FF2B5EF4-FFF2-40B4-BE49-F238E27FC236}">
                <a16:creationId xmlns:a16="http://schemas.microsoft.com/office/drawing/2014/main" id="{71C969EC-BF2E-E552-4892-CBB8A7F493DF}"/>
              </a:ext>
            </a:extLst>
          </p:cNvPr>
          <p:cNvSpPr txBox="1"/>
          <p:nvPr/>
        </p:nvSpPr>
        <p:spPr>
          <a:xfrm>
            <a:off x="11207750" y="9448800"/>
            <a:ext cx="7569200" cy="8382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marL="457200" algn="l">
              <a:lnSpc>
                <a:spcPct val="160000"/>
              </a:lnSpc>
              <a:spcAft>
                <a:spcPts val="800"/>
              </a:spcAft>
              <a:buNone/>
            </a:pPr>
            <a:r>
              <a:rPr lang="ko-KR" altLang="en-US" sz="2500" dirty="0">
                <a:solidFill>
                  <a:srgbClr val="536065"/>
                </a:solidFill>
                <a:ea typeface="Pretendard Black"/>
              </a:rPr>
              <a:t>출처</a:t>
            </a:r>
            <a:r>
              <a:rPr lang="en-US" altLang="ko-KR" sz="2500" dirty="0">
                <a:solidFill>
                  <a:srgbClr val="536065"/>
                </a:solidFill>
                <a:ea typeface="Pretendard Black"/>
              </a:rPr>
              <a:t>: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“Histograms of Oriented Gradients (HOG)”, 2024-03-08,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457200" algn="l">
              <a:lnSpc>
                <a:spcPct val="160000"/>
              </a:lnSpc>
              <a:spcAft>
                <a:spcPts val="800"/>
              </a:spcAft>
            </a:pP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https://velog.io/@hsbc/Histograms-of-Oriented-Gradients-HOG 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00100" y="1587500"/>
            <a:ext cx="16764000" cy="838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4700" b="0" i="0" u="none" strike="noStrike">
                <a:solidFill>
                  <a:srgbClr val="536065"/>
                </a:solidFill>
                <a:ea typeface="Pretendard Black"/>
              </a:rPr>
              <a:t>실험</a:t>
            </a:r>
            <a:r>
              <a:rPr lang="en-US" sz="4700" b="0" i="0" u="none" strike="noStrike">
                <a:solidFill>
                  <a:srgbClr val="536065"/>
                </a:solidFill>
                <a:latin typeface="Pretendard Black"/>
              </a:rPr>
              <a:t> </a:t>
            </a:r>
            <a:r>
              <a:rPr lang="ko-KR" sz="4700" b="0" i="0" u="none" strike="noStrike">
                <a:solidFill>
                  <a:srgbClr val="536065"/>
                </a:solidFill>
                <a:ea typeface="Pretendard Black"/>
              </a:rPr>
              <a:t>방법</a:t>
            </a:r>
            <a:r>
              <a:rPr lang="en-US" sz="4700" b="0" i="0" u="none" strike="noStrike">
                <a:solidFill>
                  <a:srgbClr val="536065"/>
                </a:solidFill>
                <a:latin typeface="Pretendard Black"/>
              </a:rPr>
              <a:t>(</a:t>
            </a:r>
            <a:r>
              <a:rPr lang="ko-KR" sz="4700" b="0" i="0" u="none" strike="noStrike">
                <a:solidFill>
                  <a:srgbClr val="536065"/>
                </a:solidFill>
                <a:ea typeface="Pretendard Black"/>
              </a:rPr>
              <a:t>방식</a:t>
            </a:r>
            <a:r>
              <a:rPr lang="en-US" sz="4700" b="0" i="0" u="none" strike="noStrike">
                <a:solidFill>
                  <a:srgbClr val="536065"/>
                </a:solidFill>
                <a:latin typeface="Pretendard Black"/>
              </a:rPr>
              <a:t>)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-254000" y="1790700"/>
            <a:ext cx="762000" cy="482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9588499" y="3200400"/>
            <a:ext cx="5422900" cy="32004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9899649" y="4089400"/>
            <a:ext cx="4800600" cy="2184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32800"/>
              </a:lnSpc>
            </a:pPr>
            <a:r>
              <a:rPr lang="en-US" sz="2200" b="0" i="0" u="none" strike="noStrike">
                <a:solidFill>
                  <a:srgbClr val="536065"/>
                </a:solidFill>
                <a:latin typeface="Pretendard Light"/>
              </a:rPr>
              <a:t>- 25</a:t>
            </a:r>
            <a:r>
              <a:rPr lang="ko-KR" sz="2200" b="0" i="0" u="none" strike="noStrike">
                <a:solidFill>
                  <a:srgbClr val="536065"/>
                </a:solidFill>
                <a:ea typeface="Pretendard Light"/>
              </a:rPr>
              <a:t>개의</a:t>
            </a:r>
            <a:r>
              <a:rPr lang="en-US" sz="2200" b="0" i="0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536065"/>
                </a:solidFill>
                <a:ea typeface="Pretendard Light"/>
              </a:rPr>
              <a:t>악성코드</a:t>
            </a:r>
            <a:r>
              <a:rPr lang="en-US" sz="2200" b="0" i="0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536065"/>
                </a:solidFill>
                <a:ea typeface="Pretendard Light"/>
              </a:rPr>
              <a:t>패밀리로</a:t>
            </a:r>
            <a:r>
              <a:rPr lang="en-US" sz="2200" b="0" i="0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536065"/>
                </a:solidFill>
                <a:ea typeface="Pretendard Light"/>
              </a:rPr>
              <a:t>구성</a:t>
            </a:r>
          </a:p>
          <a:p>
            <a:pPr lvl="0" algn="ctr">
              <a:lnSpc>
                <a:spcPct val="132800"/>
              </a:lnSpc>
            </a:pPr>
            <a:r>
              <a:rPr lang="en-US" sz="2200" b="0" i="0" u="none" strike="noStrike">
                <a:solidFill>
                  <a:srgbClr val="536065"/>
                </a:solidFill>
                <a:latin typeface="Pretendard Light"/>
              </a:rPr>
              <a:t>- 9,339</a:t>
            </a:r>
            <a:r>
              <a:rPr lang="ko-KR" sz="2200" b="0" i="0" u="none" strike="noStrike">
                <a:solidFill>
                  <a:srgbClr val="536065"/>
                </a:solidFill>
                <a:ea typeface="Pretendard Light"/>
              </a:rPr>
              <a:t>개의</a:t>
            </a:r>
            <a:r>
              <a:rPr lang="en-US" sz="2200" b="0" i="0" u="none" strike="noStrike">
                <a:solidFill>
                  <a:srgbClr val="536065"/>
                </a:solidFill>
                <a:latin typeface="Pretendard Light"/>
              </a:rPr>
              <a:t> PE </a:t>
            </a:r>
            <a:r>
              <a:rPr lang="ko-KR" sz="2200" b="0" i="0" u="none" strike="noStrike">
                <a:solidFill>
                  <a:srgbClr val="536065"/>
                </a:solidFill>
                <a:ea typeface="Pretendard Light"/>
              </a:rPr>
              <a:t>기반</a:t>
            </a:r>
            <a:r>
              <a:rPr lang="en-US" sz="2200" b="0" i="0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536065"/>
                </a:solidFill>
                <a:ea typeface="Pretendard Light"/>
              </a:rPr>
              <a:t>악성코드</a:t>
            </a:r>
            <a:r>
              <a:rPr lang="en-US" sz="2200" b="0" i="0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536065"/>
                </a:solidFill>
                <a:ea typeface="Pretendard Light"/>
              </a:rPr>
              <a:t>샘플</a:t>
            </a:r>
          </a:p>
          <a:p>
            <a:pPr lvl="0" algn="ctr">
              <a:lnSpc>
                <a:spcPct val="132800"/>
              </a:lnSpc>
            </a:pPr>
            <a:r>
              <a:rPr lang="en-US" sz="2200" b="0" i="0" u="none" strike="noStrike">
                <a:solidFill>
                  <a:srgbClr val="536065"/>
                </a:solidFill>
                <a:latin typeface="Pretendard Light"/>
              </a:rPr>
              <a:t>- </a:t>
            </a:r>
            <a:r>
              <a:rPr lang="ko-KR" sz="2200" b="0" i="0" u="none" strike="noStrike">
                <a:solidFill>
                  <a:srgbClr val="536065"/>
                </a:solidFill>
                <a:ea typeface="Pretendard Light"/>
              </a:rPr>
              <a:t>샘플을</a:t>
            </a:r>
            <a:r>
              <a:rPr lang="en-US" sz="2200" b="0" i="0" u="none" strike="noStrike">
                <a:solidFill>
                  <a:srgbClr val="536065"/>
                </a:solidFill>
                <a:latin typeface="Pretendard Light"/>
              </a:rPr>
              <a:t> 8</a:t>
            </a:r>
            <a:r>
              <a:rPr lang="ko-KR" sz="2200" b="0" i="0" u="none" strike="noStrike">
                <a:solidFill>
                  <a:srgbClr val="536065"/>
                </a:solidFill>
                <a:ea typeface="Pretendard Light"/>
              </a:rPr>
              <a:t>비트</a:t>
            </a:r>
            <a:r>
              <a:rPr lang="en-US" sz="2200" b="0" i="0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536065"/>
                </a:solidFill>
                <a:ea typeface="Pretendard Light"/>
              </a:rPr>
              <a:t>단위의</a:t>
            </a:r>
            <a:r>
              <a:rPr lang="en-US" sz="2200" b="0" i="0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536065"/>
                </a:solidFill>
                <a:ea typeface="Pretendard Light"/>
              </a:rPr>
              <a:t>바이트</a:t>
            </a:r>
            <a:r>
              <a:rPr lang="en-US" sz="2200" b="0" i="0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536065"/>
                </a:solidFill>
                <a:ea typeface="Pretendard Light"/>
              </a:rPr>
              <a:t>배열로</a:t>
            </a:r>
            <a:r>
              <a:rPr lang="en-US" sz="2200" b="0" i="0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536065"/>
                </a:solidFill>
                <a:ea typeface="Pretendard Light"/>
              </a:rPr>
              <a:t>변환</a:t>
            </a:r>
          </a:p>
          <a:p>
            <a:pPr lvl="0" algn="ctr">
              <a:lnSpc>
                <a:spcPct val="132800"/>
              </a:lnSpc>
            </a:pPr>
            <a:r>
              <a:rPr lang="en-US" sz="2200" b="0" i="0" u="none" strike="noStrike">
                <a:solidFill>
                  <a:srgbClr val="536065"/>
                </a:solidFill>
                <a:latin typeface="Pretendard Light"/>
              </a:rPr>
              <a:t>- </a:t>
            </a:r>
            <a:r>
              <a:rPr lang="ko-KR" sz="2200" b="0" i="0" u="none" strike="noStrike">
                <a:solidFill>
                  <a:srgbClr val="536065"/>
                </a:solidFill>
                <a:ea typeface="Pretendard Light"/>
              </a:rPr>
              <a:t>고정된</a:t>
            </a:r>
            <a:r>
              <a:rPr lang="en-US" sz="2200" b="0" i="0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536065"/>
                </a:solidFill>
                <a:ea typeface="Pretendard Light"/>
              </a:rPr>
              <a:t>너비</a:t>
            </a:r>
            <a:r>
              <a:rPr lang="en-US" sz="2200" b="0" i="0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536065"/>
                </a:solidFill>
                <a:ea typeface="Pretendard Light"/>
              </a:rPr>
              <a:t>기준</a:t>
            </a:r>
            <a:r>
              <a:rPr lang="en-US" sz="2200" b="0" i="0" u="none" strike="noStrike">
                <a:solidFill>
                  <a:srgbClr val="536065"/>
                </a:solidFill>
                <a:latin typeface="Pretendard Light"/>
              </a:rPr>
              <a:t> 2</a:t>
            </a:r>
            <a:r>
              <a:rPr lang="ko-KR" sz="2200" b="0" i="0" u="none" strike="noStrike">
                <a:solidFill>
                  <a:srgbClr val="536065"/>
                </a:solidFill>
                <a:ea typeface="Pretendard Light"/>
              </a:rPr>
              <a:t>차원</a:t>
            </a:r>
            <a:r>
              <a:rPr lang="en-US" sz="2200" b="0" i="0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536065"/>
                </a:solidFill>
                <a:ea typeface="Pretendard Light"/>
              </a:rPr>
              <a:t>배열로</a:t>
            </a:r>
            <a:r>
              <a:rPr lang="en-US" sz="2200" b="0" i="0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536065"/>
                </a:solidFill>
                <a:ea typeface="Pretendard Light"/>
              </a:rPr>
              <a:t>재구성</a:t>
            </a:r>
          </a:p>
          <a:p>
            <a:pPr lvl="0" algn="ctr">
              <a:lnSpc>
                <a:spcPct val="132800"/>
              </a:lnSpc>
            </a:pPr>
            <a:r>
              <a:rPr lang="en-US" sz="2200" b="0" i="0" u="none" strike="noStrike">
                <a:solidFill>
                  <a:srgbClr val="536065"/>
                </a:solidFill>
                <a:latin typeface="Pretendard Light"/>
              </a:rPr>
              <a:t>-</a:t>
            </a:r>
            <a:r>
              <a:rPr lang="ko-KR" sz="2200" b="0" i="0" u="none" strike="noStrike">
                <a:solidFill>
                  <a:srgbClr val="536065"/>
                </a:solidFill>
                <a:ea typeface="Pretendard Light"/>
              </a:rPr>
              <a:t>그레이스케일</a:t>
            </a:r>
            <a:r>
              <a:rPr lang="en-US" sz="2200" b="0" i="0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536065"/>
                </a:solidFill>
                <a:ea typeface="Pretendard Light"/>
              </a:rPr>
              <a:t>이미지로</a:t>
            </a:r>
            <a:r>
              <a:rPr lang="en-US" sz="2200" b="0" i="0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536065"/>
                </a:solidFill>
                <a:ea typeface="Pretendard Light"/>
              </a:rPr>
              <a:t>표현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899649" y="3530600"/>
            <a:ext cx="4800600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ctr">
              <a:lnSpc>
                <a:spcPct val="116199"/>
              </a:lnSpc>
            </a:pPr>
            <a:r>
              <a:rPr lang="en-US" sz="2500" b="0" i="0" u="none" strike="noStrike">
                <a:solidFill>
                  <a:srgbClr val="536065"/>
                </a:solidFill>
                <a:latin typeface="Pretendard Black"/>
              </a:rPr>
              <a:t>Malimg </a:t>
            </a:r>
            <a:r>
              <a:rPr lang="ko-KR" sz="2500" b="0" i="0" u="none" strike="noStrike">
                <a:solidFill>
                  <a:srgbClr val="536065"/>
                </a:solidFill>
                <a:ea typeface="Pretendard Black"/>
              </a:rPr>
              <a:t>이미지</a:t>
            </a:r>
            <a:r>
              <a:rPr lang="en-US" sz="2500" b="0" i="0" u="none" strike="noStrike">
                <a:solidFill>
                  <a:srgbClr val="536065"/>
                </a:solidFill>
                <a:latin typeface="Pretendard Black"/>
              </a:rPr>
              <a:t> </a:t>
            </a:r>
            <a:r>
              <a:rPr lang="ko-KR" sz="2500" b="0" i="0" u="none" strike="noStrike">
                <a:solidFill>
                  <a:srgbClr val="536065"/>
                </a:solidFill>
                <a:ea typeface="Pretendard Black"/>
              </a:rPr>
              <a:t>데이터</a:t>
            </a:r>
            <a:r>
              <a:rPr lang="en-US" sz="2500" b="0" i="0" u="none" strike="noStrike">
                <a:solidFill>
                  <a:srgbClr val="536065"/>
                </a:solidFill>
                <a:latin typeface="Pretendard Black"/>
              </a:rPr>
              <a:t> </a:t>
            </a:r>
            <a:r>
              <a:rPr lang="ko-KR" sz="2500" b="0" i="0" u="none" strike="noStrike">
                <a:solidFill>
                  <a:srgbClr val="536065"/>
                </a:solidFill>
                <a:ea typeface="Pretendard Black"/>
              </a:rPr>
              <a:t>셋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9588500" y="6807200"/>
            <a:ext cx="5422900" cy="32004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9899649" y="7708900"/>
            <a:ext cx="4800600" cy="173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32800"/>
              </a:lnSpc>
            </a:pPr>
            <a:r>
              <a:rPr lang="en-US" sz="2200" b="0" i="0" u="none" strike="noStrike" dirty="0">
                <a:solidFill>
                  <a:srgbClr val="536065"/>
                </a:solidFill>
                <a:latin typeface="Pretendard Light"/>
              </a:rPr>
              <a:t>-</a:t>
            </a:r>
            <a:r>
              <a:rPr lang="ko-KR" sz="2200" b="0" i="0" u="none" strike="noStrike" dirty="0">
                <a:solidFill>
                  <a:srgbClr val="536065"/>
                </a:solidFill>
                <a:ea typeface="Pretendard Light"/>
              </a:rPr>
              <a:t>사전에</a:t>
            </a:r>
            <a:r>
              <a:rPr lang="en-US" sz="2200" b="0" i="0" u="none" strike="noStrike" dirty="0">
                <a:solidFill>
                  <a:srgbClr val="536065"/>
                </a:solidFill>
                <a:latin typeface="Pretendard Light"/>
              </a:rPr>
              <a:t> 9:1</a:t>
            </a:r>
            <a:r>
              <a:rPr lang="ko-KR" sz="2200" b="0" i="0" u="none" strike="noStrike" dirty="0">
                <a:solidFill>
                  <a:srgbClr val="536065"/>
                </a:solidFill>
                <a:ea typeface="Pretendard Light"/>
              </a:rPr>
              <a:t>의</a:t>
            </a:r>
            <a:r>
              <a:rPr lang="en-US" sz="2200" b="0" i="0" u="none" strike="noStrike" dirty="0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0" i="0" u="none" strike="noStrike" dirty="0">
                <a:solidFill>
                  <a:srgbClr val="536065"/>
                </a:solidFill>
                <a:ea typeface="Pretendard Light"/>
              </a:rPr>
              <a:t>비율로</a:t>
            </a:r>
            <a:r>
              <a:rPr lang="en-US" sz="2200" b="0" i="0" u="none" strike="noStrike" dirty="0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0" i="0" u="none" strike="noStrike" dirty="0">
                <a:solidFill>
                  <a:srgbClr val="536065"/>
                </a:solidFill>
                <a:ea typeface="Pretendard Light"/>
              </a:rPr>
              <a:t>학습용</a:t>
            </a:r>
            <a:r>
              <a:rPr lang="en-US" altLang="ko-KR" sz="2200" b="0" i="0" u="none" strike="noStrike" dirty="0">
                <a:solidFill>
                  <a:srgbClr val="536065"/>
                </a:solidFill>
                <a:ea typeface="Pretendard Light"/>
              </a:rPr>
              <a:t>(8,404)</a:t>
            </a:r>
            <a:r>
              <a:rPr lang="ko-KR" sz="2200" b="0" i="0" u="none" strike="noStrike" dirty="0">
                <a:solidFill>
                  <a:srgbClr val="536065"/>
                </a:solidFill>
                <a:ea typeface="Pretendard Light"/>
              </a:rPr>
              <a:t>과</a:t>
            </a:r>
            <a:r>
              <a:rPr lang="en-US" sz="2200" b="0" i="0" u="none" strike="noStrike" dirty="0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0" i="0" u="none" strike="noStrike" dirty="0">
                <a:solidFill>
                  <a:srgbClr val="536065"/>
                </a:solidFill>
                <a:ea typeface="Pretendard Light"/>
              </a:rPr>
              <a:t>검증용</a:t>
            </a:r>
            <a:r>
              <a:rPr lang="en-US" altLang="ko-KR" sz="2200" b="0" i="0" u="none" strike="noStrike" dirty="0">
                <a:solidFill>
                  <a:srgbClr val="536065"/>
                </a:solidFill>
                <a:ea typeface="Pretendard Light"/>
              </a:rPr>
              <a:t>(935)</a:t>
            </a:r>
            <a:r>
              <a:rPr lang="en-US" sz="2200" b="0" i="0" u="none" strike="noStrike" dirty="0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0" i="0" u="none" strike="noStrike" dirty="0">
                <a:solidFill>
                  <a:srgbClr val="536065"/>
                </a:solidFill>
                <a:ea typeface="Pretendard Light"/>
              </a:rPr>
              <a:t>디렉토리로</a:t>
            </a:r>
            <a:r>
              <a:rPr lang="en-US" sz="2200" b="0" i="0" u="none" strike="noStrike" dirty="0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0" i="0" u="none" strike="noStrike" dirty="0">
                <a:solidFill>
                  <a:srgbClr val="536065"/>
                </a:solidFill>
                <a:ea typeface="Pretendard Light"/>
              </a:rPr>
              <a:t>분할된</a:t>
            </a:r>
            <a:r>
              <a:rPr lang="en-US" sz="2200" b="0" i="0" u="none" strike="noStrike" dirty="0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0" i="0" u="none" strike="noStrike" dirty="0">
                <a:solidFill>
                  <a:srgbClr val="536065"/>
                </a:solidFill>
                <a:ea typeface="Pretendard Light"/>
              </a:rPr>
              <a:t>구조</a:t>
            </a:r>
            <a:r>
              <a:rPr lang="en-US" sz="2200" b="0" i="0" u="none" strike="noStrike" dirty="0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0" i="0" u="none" strike="noStrike" dirty="0">
                <a:solidFill>
                  <a:srgbClr val="536065"/>
                </a:solidFill>
                <a:ea typeface="Pretendard Light"/>
              </a:rPr>
              <a:t>사용</a:t>
            </a:r>
          </a:p>
          <a:p>
            <a:pPr lvl="0" algn="ctr">
              <a:lnSpc>
                <a:spcPct val="132800"/>
              </a:lnSpc>
            </a:pPr>
            <a:r>
              <a:rPr lang="en-US" sz="2200" b="0" i="0" u="none" strike="noStrike" dirty="0">
                <a:solidFill>
                  <a:srgbClr val="536065"/>
                </a:solidFill>
                <a:latin typeface="Pretendard Light"/>
              </a:rPr>
              <a:t>-</a:t>
            </a:r>
            <a:r>
              <a:rPr lang="ko-KR" sz="2200" b="0" i="0" u="none" strike="noStrike" dirty="0">
                <a:solidFill>
                  <a:srgbClr val="536065"/>
                </a:solidFill>
                <a:ea typeface="Pretendard Light"/>
              </a:rPr>
              <a:t>테스트</a:t>
            </a:r>
            <a:r>
              <a:rPr lang="en-US" sz="2200" b="0" i="0" u="none" strike="noStrike" dirty="0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0" i="0" u="none" strike="noStrike" dirty="0">
                <a:solidFill>
                  <a:srgbClr val="536065"/>
                </a:solidFill>
                <a:ea typeface="Pretendard Light"/>
              </a:rPr>
              <a:t>데이터</a:t>
            </a:r>
            <a:r>
              <a:rPr lang="en-US" altLang="ko-KR" sz="2200" b="0" i="0" u="none" strike="noStrike" dirty="0">
                <a:solidFill>
                  <a:srgbClr val="536065"/>
                </a:solidFill>
                <a:ea typeface="Pretendard Light"/>
              </a:rPr>
              <a:t>(924)</a:t>
            </a:r>
            <a:r>
              <a:rPr lang="ko-KR" sz="2200" b="0" i="0" u="none" strike="noStrike" dirty="0">
                <a:solidFill>
                  <a:srgbClr val="536065"/>
                </a:solidFill>
                <a:ea typeface="Pretendard Light"/>
              </a:rPr>
              <a:t>는</a:t>
            </a:r>
            <a:r>
              <a:rPr lang="en-US" sz="2200" b="0" i="0" u="none" strike="noStrike" dirty="0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0" i="0" u="none" strike="noStrike" dirty="0">
                <a:solidFill>
                  <a:srgbClr val="536065"/>
                </a:solidFill>
                <a:ea typeface="Pretendard Light"/>
              </a:rPr>
              <a:t>이와</a:t>
            </a:r>
            <a:r>
              <a:rPr lang="en-US" sz="2200" b="0" i="0" u="none" strike="noStrike" dirty="0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0" i="0" u="none" strike="noStrike" dirty="0">
                <a:solidFill>
                  <a:srgbClr val="536065"/>
                </a:solidFill>
                <a:ea typeface="Pretendard Light"/>
              </a:rPr>
              <a:t>별도로</a:t>
            </a:r>
            <a:r>
              <a:rPr lang="en-US" sz="2200" b="0" i="0" u="none" strike="noStrike" dirty="0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0" i="0" u="none" strike="noStrike" dirty="0">
                <a:solidFill>
                  <a:srgbClr val="536065"/>
                </a:solidFill>
                <a:ea typeface="Pretendard Light"/>
              </a:rPr>
              <a:t>구성하여</a:t>
            </a:r>
            <a:r>
              <a:rPr lang="en-US" sz="2200" b="0" i="0" u="none" strike="noStrike" dirty="0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0" i="0" u="none" strike="noStrike" dirty="0">
                <a:solidFill>
                  <a:srgbClr val="536065"/>
                </a:solidFill>
                <a:ea typeface="Pretendard Light"/>
              </a:rPr>
              <a:t>모델의</a:t>
            </a:r>
            <a:r>
              <a:rPr lang="en-US" sz="2200" b="0" i="0" u="none" strike="noStrike" dirty="0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0" i="0" u="none" strike="noStrike" dirty="0">
                <a:solidFill>
                  <a:srgbClr val="536065"/>
                </a:solidFill>
                <a:ea typeface="Pretendard Light"/>
              </a:rPr>
              <a:t>최종</a:t>
            </a:r>
            <a:r>
              <a:rPr lang="en-US" sz="2200" b="0" i="0" u="none" strike="noStrike" dirty="0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0" i="0" u="none" strike="noStrike" dirty="0">
                <a:solidFill>
                  <a:srgbClr val="536065"/>
                </a:solidFill>
                <a:ea typeface="Pretendard Light"/>
              </a:rPr>
              <a:t>성능</a:t>
            </a:r>
            <a:r>
              <a:rPr lang="en-US" sz="2200" b="0" i="0" u="none" strike="noStrike" dirty="0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0" i="0" u="none" strike="noStrike" dirty="0">
                <a:solidFill>
                  <a:srgbClr val="536065"/>
                </a:solidFill>
                <a:ea typeface="Pretendard Light"/>
              </a:rPr>
              <a:t>평가에만</a:t>
            </a:r>
            <a:r>
              <a:rPr lang="en-US" sz="2200" b="0" i="0" u="none" strike="noStrike" dirty="0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0" i="0" u="none" strike="noStrike" dirty="0">
                <a:solidFill>
                  <a:srgbClr val="536065"/>
                </a:solidFill>
                <a:ea typeface="Pretendard Light"/>
              </a:rPr>
              <a:t>활용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899649" y="7150100"/>
            <a:ext cx="4800600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ctr">
              <a:lnSpc>
                <a:spcPct val="116199"/>
              </a:lnSpc>
            </a:pPr>
            <a:r>
              <a:rPr lang="ko-KR" sz="2500" b="0" i="0" u="none" strike="noStrike">
                <a:solidFill>
                  <a:srgbClr val="536065"/>
                </a:solidFill>
                <a:ea typeface="Pretendard Black"/>
              </a:rPr>
              <a:t>학습</a:t>
            </a:r>
            <a:r>
              <a:rPr lang="en-US" sz="2500" b="0" i="0" u="none" strike="noStrike">
                <a:solidFill>
                  <a:srgbClr val="536065"/>
                </a:solidFill>
                <a:latin typeface="Pretendard Black"/>
              </a:rPr>
              <a:t> </a:t>
            </a:r>
            <a:r>
              <a:rPr lang="ko-KR" sz="2500" b="0" i="0" u="none" strike="noStrike">
                <a:solidFill>
                  <a:srgbClr val="536065"/>
                </a:solidFill>
                <a:ea typeface="Pretendard Black"/>
              </a:rPr>
              <a:t>및</a:t>
            </a:r>
            <a:r>
              <a:rPr lang="en-US" sz="2500" b="0" i="0" u="none" strike="noStrike">
                <a:solidFill>
                  <a:srgbClr val="536065"/>
                </a:solidFill>
                <a:latin typeface="Pretendard Black"/>
              </a:rPr>
              <a:t> </a:t>
            </a:r>
            <a:r>
              <a:rPr lang="ko-KR" sz="2500" b="0" i="0" u="none" strike="noStrike">
                <a:solidFill>
                  <a:srgbClr val="536065"/>
                </a:solidFill>
                <a:ea typeface="Pretendard Black"/>
              </a:rPr>
              <a:t>테스트</a:t>
            </a:r>
            <a:r>
              <a:rPr lang="en-US" sz="2500" b="0" i="0" u="none" strike="noStrike">
                <a:solidFill>
                  <a:srgbClr val="536065"/>
                </a:solidFill>
                <a:latin typeface="Pretendard Black"/>
              </a:rPr>
              <a:t> </a:t>
            </a:r>
            <a:r>
              <a:rPr lang="ko-KR" sz="2500" b="0" i="0" u="none" strike="noStrike">
                <a:solidFill>
                  <a:srgbClr val="536065"/>
                </a:solidFill>
                <a:ea typeface="Pretendard Black"/>
              </a:rPr>
              <a:t>데이터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3549941" y="3238500"/>
            <a:ext cx="5422900" cy="32004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3861091" y="4127500"/>
            <a:ext cx="4800600" cy="2184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32800"/>
              </a:lnSpc>
            </a:pPr>
            <a:r>
              <a:rPr lang="en-US" sz="2200" b="0" i="0" u="none" strike="noStrike">
                <a:solidFill>
                  <a:srgbClr val="536065"/>
                </a:solidFill>
                <a:latin typeface="Pretendard Light"/>
              </a:rPr>
              <a:t>-</a:t>
            </a:r>
            <a:r>
              <a:rPr lang="ko-KR" sz="2200" b="0" i="0" u="none" strike="noStrike">
                <a:solidFill>
                  <a:srgbClr val="536065"/>
                </a:solidFill>
                <a:ea typeface="Pretendard Light"/>
              </a:rPr>
              <a:t>모든</a:t>
            </a:r>
            <a:r>
              <a:rPr lang="en-US" sz="2200" b="0" i="0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536065"/>
                </a:solidFill>
                <a:ea typeface="Pretendard Light"/>
              </a:rPr>
              <a:t>이미지에</a:t>
            </a:r>
            <a:r>
              <a:rPr lang="en-US" sz="2200" b="0" i="0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536065"/>
                </a:solidFill>
                <a:ea typeface="Pretendard Light"/>
              </a:rPr>
              <a:t>대해</a:t>
            </a:r>
            <a:r>
              <a:rPr lang="en-US" sz="2200" b="0" i="0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536065"/>
                </a:solidFill>
                <a:ea typeface="Pretendard Light"/>
              </a:rPr>
              <a:t>픽셀값을</a:t>
            </a:r>
            <a:r>
              <a:rPr lang="en-US" sz="2200" b="0" i="0" u="none" strike="noStrike">
                <a:solidFill>
                  <a:srgbClr val="536065"/>
                </a:solidFill>
                <a:latin typeface="Pretendard Light"/>
              </a:rPr>
              <a:t> 255</a:t>
            </a:r>
            <a:r>
              <a:rPr lang="ko-KR" sz="2200" b="0" i="0" u="none" strike="noStrike">
                <a:solidFill>
                  <a:srgbClr val="536065"/>
                </a:solidFill>
                <a:ea typeface="Pretendard Light"/>
              </a:rPr>
              <a:t>로</a:t>
            </a:r>
            <a:r>
              <a:rPr lang="en-US" sz="2200" b="0" i="0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536065"/>
                </a:solidFill>
                <a:ea typeface="Pretendard Light"/>
              </a:rPr>
              <a:t>나누는</a:t>
            </a:r>
            <a:r>
              <a:rPr lang="en-US" sz="2200" b="0" i="0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536065"/>
                </a:solidFill>
                <a:ea typeface="Pretendard Light"/>
              </a:rPr>
              <a:t>정규화</a:t>
            </a:r>
            <a:r>
              <a:rPr lang="en-US" sz="2200" b="0" i="0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536065"/>
                </a:solidFill>
                <a:ea typeface="Pretendard Light"/>
              </a:rPr>
              <a:t>적용</a:t>
            </a:r>
          </a:p>
          <a:p>
            <a:pPr lvl="0" algn="ctr">
              <a:lnSpc>
                <a:spcPct val="132800"/>
              </a:lnSpc>
            </a:pPr>
            <a:r>
              <a:rPr lang="en-US" sz="2200" b="0" i="0" u="none" strike="noStrike">
                <a:solidFill>
                  <a:srgbClr val="536065"/>
                </a:solidFill>
                <a:latin typeface="Pretendard Light"/>
              </a:rPr>
              <a:t>-</a:t>
            </a:r>
            <a:r>
              <a:rPr lang="ko-KR" sz="2200" b="0" i="0" u="none" strike="noStrike">
                <a:solidFill>
                  <a:srgbClr val="536065"/>
                </a:solidFill>
                <a:ea typeface="Pretendard Light"/>
              </a:rPr>
              <a:t>모델</a:t>
            </a:r>
            <a:r>
              <a:rPr lang="en-US" sz="2200" b="0" i="0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536065"/>
                </a:solidFill>
                <a:ea typeface="Pretendard Light"/>
              </a:rPr>
              <a:t>구조에</a:t>
            </a:r>
            <a:r>
              <a:rPr lang="en-US" sz="2200" b="0" i="0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536065"/>
                </a:solidFill>
                <a:ea typeface="Pretendard Light"/>
              </a:rPr>
              <a:t>따라</a:t>
            </a:r>
            <a:r>
              <a:rPr lang="en-US" sz="2200" b="0" i="0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536065"/>
                </a:solidFill>
                <a:ea typeface="Pretendard Light"/>
              </a:rPr>
              <a:t>이미지의</a:t>
            </a:r>
            <a:r>
              <a:rPr lang="en-US" sz="2200" b="0" i="0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536065"/>
                </a:solidFill>
                <a:ea typeface="Pretendard Light"/>
              </a:rPr>
              <a:t>해상도</a:t>
            </a:r>
            <a:r>
              <a:rPr lang="en-US" sz="2200" b="0" i="0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536065"/>
                </a:solidFill>
                <a:ea typeface="Pretendard Light"/>
              </a:rPr>
              <a:t>설정</a:t>
            </a:r>
          </a:p>
          <a:p>
            <a:pPr lvl="0" algn="ctr">
              <a:lnSpc>
                <a:spcPct val="132800"/>
              </a:lnSpc>
            </a:pPr>
            <a:r>
              <a:rPr lang="ko-KR" sz="2200" b="0" i="0" u="none" strike="noStrike">
                <a:solidFill>
                  <a:srgbClr val="536065"/>
                </a:solidFill>
                <a:ea typeface="Pretendard Light"/>
              </a:rPr>
              <a:t>머신러닝</a:t>
            </a:r>
            <a:r>
              <a:rPr lang="en-US" sz="2200" b="0" i="0" u="none" strike="noStrike">
                <a:solidFill>
                  <a:srgbClr val="536065"/>
                </a:solidFill>
                <a:latin typeface="Pretendard Light"/>
              </a:rPr>
              <a:t> : 64 x 64</a:t>
            </a:r>
          </a:p>
          <a:p>
            <a:pPr lvl="0" algn="ctr">
              <a:lnSpc>
                <a:spcPct val="132800"/>
              </a:lnSpc>
            </a:pPr>
            <a:r>
              <a:rPr lang="ko-KR" sz="2200" b="0" i="0" u="none" strike="noStrike">
                <a:solidFill>
                  <a:srgbClr val="536065"/>
                </a:solidFill>
                <a:ea typeface="Pretendard Light"/>
              </a:rPr>
              <a:t>딥러닝</a:t>
            </a:r>
            <a:r>
              <a:rPr lang="en-US" sz="2200" b="0" i="0" u="none" strike="noStrike">
                <a:solidFill>
                  <a:srgbClr val="536065"/>
                </a:solidFill>
                <a:latin typeface="Pretendard Light"/>
              </a:rPr>
              <a:t> : 256 x 256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861091" y="3568700"/>
            <a:ext cx="4800600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ctr">
              <a:lnSpc>
                <a:spcPct val="116199"/>
              </a:lnSpc>
            </a:pPr>
            <a:r>
              <a:rPr lang="ko-KR" sz="2500" b="0" i="0" u="none" strike="noStrike">
                <a:solidFill>
                  <a:srgbClr val="536065"/>
                </a:solidFill>
                <a:ea typeface="Pretendard Black"/>
              </a:rPr>
              <a:t>전처리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3505201" y="6769100"/>
            <a:ext cx="5422900" cy="32004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3651250" y="7658100"/>
            <a:ext cx="5130800" cy="173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32800"/>
              </a:lnSpc>
            </a:pPr>
            <a:r>
              <a:rPr lang="en-US" sz="2200" b="0" i="0" u="none" strike="noStrike">
                <a:solidFill>
                  <a:srgbClr val="536065"/>
                </a:solidFill>
                <a:latin typeface="Pretendard Light"/>
              </a:rPr>
              <a:t>-Malimg </a:t>
            </a:r>
            <a:r>
              <a:rPr lang="ko-KR" sz="2200" b="0" i="0" u="none" strike="noStrike">
                <a:solidFill>
                  <a:srgbClr val="536065"/>
                </a:solidFill>
                <a:ea typeface="Pretendard Light"/>
              </a:rPr>
              <a:t>데이터셋은</a:t>
            </a:r>
            <a:r>
              <a:rPr lang="en-US" sz="2200" b="0" i="0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536065"/>
                </a:solidFill>
                <a:ea typeface="Pretendard Light"/>
              </a:rPr>
              <a:t>전부</a:t>
            </a:r>
            <a:r>
              <a:rPr lang="en-US" sz="2200" b="0" i="0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536065"/>
                </a:solidFill>
                <a:ea typeface="Pretendard Light"/>
              </a:rPr>
              <a:t>악성코드로만</a:t>
            </a:r>
            <a:r>
              <a:rPr lang="en-US" sz="2200" b="0" i="0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536065"/>
                </a:solidFill>
                <a:ea typeface="Pretendard Light"/>
              </a:rPr>
              <a:t>구성</a:t>
            </a:r>
          </a:p>
          <a:p>
            <a:pPr lvl="0" algn="ctr">
              <a:lnSpc>
                <a:spcPct val="132800"/>
              </a:lnSpc>
            </a:pPr>
            <a:endParaRPr lang="ko-KR" sz="2200" b="0" i="0" u="none" strike="noStrike">
              <a:solidFill>
                <a:srgbClr val="536065"/>
              </a:solidFill>
              <a:ea typeface="Pretendard Light"/>
            </a:endParaRPr>
          </a:p>
          <a:p>
            <a:pPr lvl="0" algn="ctr">
              <a:lnSpc>
                <a:spcPct val="132800"/>
              </a:lnSpc>
            </a:pPr>
            <a:r>
              <a:rPr lang="en-US" sz="2200" b="0" i="0" u="none" strike="noStrike">
                <a:solidFill>
                  <a:srgbClr val="536065"/>
                </a:solidFill>
                <a:latin typeface="Pretendard Light"/>
              </a:rPr>
              <a:t>-</a:t>
            </a:r>
            <a:r>
              <a:rPr lang="ko-KR" sz="2200" b="0" i="0" u="none" strike="noStrike">
                <a:solidFill>
                  <a:srgbClr val="536065"/>
                </a:solidFill>
                <a:ea typeface="Pretendard Light"/>
              </a:rPr>
              <a:t>악성코드</a:t>
            </a:r>
            <a:r>
              <a:rPr lang="en-US" sz="2200" b="0" i="0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536065"/>
                </a:solidFill>
                <a:ea typeface="Pretendard Light"/>
              </a:rPr>
              <a:t>패밀리</a:t>
            </a:r>
            <a:r>
              <a:rPr lang="en-US" sz="2200" b="0" i="0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536065"/>
                </a:solidFill>
                <a:ea typeface="Pretendard Light"/>
              </a:rPr>
              <a:t>중</a:t>
            </a:r>
            <a:r>
              <a:rPr lang="en-US" sz="2200" b="0" i="0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536065"/>
                </a:solidFill>
                <a:ea typeface="Pretendard Light"/>
              </a:rPr>
              <a:t>일부를</a:t>
            </a:r>
            <a:r>
              <a:rPr lang="en-US" sz="2200" b="0" i="0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536065"/>
                </a:solidFill>
                <a:ea typeface="Pretendard Light"/>
              </a:rPr>
              <a:t>정상</a:t>
            </a:r>
            <a:r>
              <a:rPr lang="en-US" sz="2200" b="0" i="0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536065"/>
                </a:solidFill>
                <a:ea typeface="Pretendard Light"/>
              </a:rPr>
              <a:t>데이터로</a:t>
            </a:r>
            <a:r>
              <a:rPr lang="en-US" sz="2200" b="0" i="0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536065"/>
                </a:solidFill>
                <a:ea typeface="Pretendard Light"/>
              </a:rPr>
              <a:t>간주하여</a:t>
            </a:r>
            <a:r>
              <a:rPr lang="en-US" sz="2200" b="0" i="0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536065"/>
                </a:solidFill>
                <a:ea typeface="Pretendard Light"/>
              </a:rPr>
              <a:t>학습에</a:t>
            </a:r>
            <a:r>
              <a:rPr lang="en-US" sz="2200" b="0" i="0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536065"/>
                </a:solidFill>
                <a:ea typeface="Pretendard Light"/>
              </a:rPr>
              <a:t>사용</a:t>
            </a:r>
            <a:r>
              <a:rPr lang="en-US" sz="2200" b="0" i="0" u="none" strike="noStrike">
                <a:solidFill>
                  <a:srgbClr val="536065"/>
                </a:solidFill>
                <a:latin typeface="Pretendard Light"/>
              </a:rPr>
              <a:t> 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816350" y="7099300"/>
            <a:ext cx="4800600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ctr">
              <a:lnSpc>
                <a:spcPct val="116199"/>
              </a:lnSpc>
            </a:pPr>
            <a:r>
              <a:rPr lang="en-US" sz="2500" b="0" i="0" u="none" strike="noStrike">
                <a:solidFill>
                  <a:srgbClr val="536065"/>
                </a:solidFill>
                <a:latin typeface="Pretendard Black"/>
              </a:rPr>
              <a:t>One-Class SVM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00100" y="1587500"/>
            <a:ext cx="16764000" cy="838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4700" b="0" i="0" u="none" strike="noStrike">
                <a:solidFill>
                  <a:srgbClr val="536065"/>
                </a:solidFill>
                <a:ea typeface="Pretendard Black"/>
              </a:rPr>
              <a:t>실험</a:t>
            </a:r>
            <a:r>
              <a:rPr lang="en-US" sz="4700" b="0" i="0" u="none" strike="noStrike">
                <a:solidFill>
                  <a:srgbClr val="536065"/>
                </a:solidFill>
                <a:latin typeface="Pretendard Black"/>
              </a:rPr>
              <a:t> </a:t>
            </a:r>
            <a:r>
              <a:rPr lang="ko-KR" sz="4700" b="0" i="0" u="none" strike="noStrike">
                <a:solidFill>
                  <a:srgbClr val="536065"/>
                </a:solidFill>
                <a:ea typeface="Pretendard Black"/>
              </a:rPr>
              <a:t>방법</a:t>
            </a:r>
            <a:r>
              <a:rPr lang="en-US" sz="4700" b="0" i="0" u="none" strike="noStrike">
                <a:solidFill>
                  <a:srgbClr val="536065"/>
                </a:solidFill>
                <a:latin typeface="Pretendard Black"/>
              </a:rPr>
              <a:t>(</a:t>
            </a:r>
            <a:r>
              <a:rPr lang="ko-KR" sz="4700" b="0" i="0" u="none" strike="noStrike">
                <a:solidFill>
                  <a:srgbClr val="536065"/>
                </a:solidFill>
                <a:ea typeface="Pretendard Black"/>
              </a:rPr>
              <a:t>방식</a:t>
            </a:r>
            <a:r>
              <a:rPr lang="en-US" sz="4700" b="0" i="0" u="none" strike="noStrike">
                <a:solidFill>
                  <a:srgbClr val="536065"/>
                </a:solidFill>
                <a:latin typeface="Pretendard Black"/>
              </a:rPr>
              <a:t>)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-254000" y="1790700"/>
            <a:ext cx="762000" cy="4826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2819400" y="3803312"/>
            <a:ext cx="4800600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ctr">
              <a:lnSpc>
                <a:spcPct val="116199"/>
              </a:lnSpc>
            </a:pPr>
            <a:r>
              <a:rPr lang="ko-KR" sz="2500" b="0" i="0" u="none" strike="noStrike" dirty="0">
                <a:solidFill>
                  <a:srgbClr val="536065"/>
                </a:solidFill>
                <a:ea typeface="Pretendard Black"/>
              </a:rPr>
              <a:t>데이터</a:t>
            </a:r>
            <a:r>
              <a:rPr lang="en-US" sz="2500" b="0" i="0" u="none" strike="noStrike" dirty="0">
                <a:solidFill>
                  <a:srgbClr val="536065"/>
                </a:solidFill>
                <a:latin typeface="Pretendard Black"/>
              </a:rPr>
              <a:t> </a:t>
            </a:r>
            <a:r>
              <a:rPr lang="ko-KR" sz="2500" b="0" i="0" u="none" strike="noStrike" dirty="0">
                <a:solidFill>
                  <a:srgbClr val="536065"/>
                </a:solidFill>
                <a:ea typeface="Pretendard Black"/>
              </a:rPr>
              <a:t>증강</a:t>
            </a:r>
            <a:r>
              <a:rPr lang="en-US" sz="2500" b="0" i="0" u="none" strike="noStrike" dirty="0">
                <a:solidFill>
                  <a:srgbClr val="536065"/>
                </a:solidFill>
                <a:latin typeface="Pretendard Black"/>
              </a:rPr>
              <a:t> </a:t>
            </a:r>
            <a:r>
              <a:rPr lang="ko-KR" sz="2500" b="0" i="0" u="none" strike="noStrike" dirty="0">
                <a:solidFill>
                  <a:srgbClr val="536065"/>
                </a:solidFill>
                <a:ea typeface="Pretendard Black"/>
              </a:rPr>
              <a:t>기법</a:t>
            </a:r>
            <a:r>
              <a:rPr lang="en-US" altLang="ko-KR" sz="2500" b="0" i="0" u="none" strike="noStrike" dirty="0">
                <a:solidFill>
                  <a:srgbClr val="536065"/>
                </a:solidFill>
                <a:ea typeface="Pretendard Black"/>
              </a:rPr>
              <a:t> </a:t>
            </a:r>
            <a:r>
              <a:rPr lang="en-US" altLang="ko-KR" sz="2500" dirty="0">
                <a:solidFill>
                  <a:srgbClr val="536065"/>
                </a:solidFill>
                <a:ea typeface="Pretendard Black"/>
              </a:rPr>
              <a:t>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477500" y="3827124"/>
            <a:ext cx="4800600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ctr">
              <a:lnSpc>
                <a:spcPct val="116199"/>
              </a:lnSpc>
            </a:pPr>
            <a:r>
              <a:rPr lang="en-US" sz="2500" b="0" i="0" u="none" strike="noStrike" dirty="0">
                <a:solidFill>
                  <a:srgbClr val="536065"/>
                </a:solidFill>
                <a:latin typeface="Pretendard Black"/>
              </a:rPr>
              <a:t>HOG</a:t>
            </a:r>
            <a:r>
              <a:rPr lang="ko-KR" sz="2500" b="0" i="0" u="none" strike="noStrike" dirty="0">
                <a:solidFill>
                  <a:srgbClr val="536065"/>
                </a:solidFill>
                <a:ea typeface="Pretendard Black"/>
              </a:rPr>
              <a:t>기반</a:t>
            </a:r>
            <a:r>
              <a:rPr lang="en-US" sz="2500" b="0" i="0" u="none" strike="noStrike" dirty="0">
                <a:solidFill>
                  <a:srgbClr val="536065"/>
                </a:solidFill>
                <a:latin typeface="Pretendard Black"/>
              </a:rPr>
              <a:t> </a:t>
            </a:r>
            <a:r>
              <a:rPr lang="ko-KR" sz="2500" b="0" i="0" u="none" strike="noStrike" dirty="0">
                <a:solidFill>
                  <a:srgbClr val="536065"/>
                </a:solidFill>
                <a:ea typeface="Pretendard Black"/>
              </a:rPr>
              <a:t>이미지</a:t>
            </a:r>
            <a:r>
              <a:rPr lang="en-US" sz="2500" b="0" i="0" u="none" strike="noStrike" dirty="0">
                <a:solidFill>
                  <a:srgbClr val="536065"/>
                </a:solidFill>
                <a:latin typeface="Pretendard Black"/>
              </a:rPr>
              <a:t> </a:t>
            </a:r>
            <a:r>
              <a:rPr lang="ko-KR" sz="2500" b="0" i="0" u="none" strike="noStrike" dirty="0" err="1">
                <a:solidFill>
                  <a:srgbClr val="536065"/>
                </a:solidFill>
                <a:ea typeface="Pretendard Black"/>
              </a:rPr>
              <a:t>전처리</a:t>
            </a:r>
            <a:endParaRPr lang="ko-KR" sz="2500" b="0" i="0" u="none" strike="noStrike" dirty="0">
              <a:solidFill>
                <a:srgbClr val="536065"/>
              </a:solidFill>
              <a:ea typeface="Pretendard Black"/>
            </a:endParaRPr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509DF93E-0781-0CC5-93CB-8D0882099C0A}"/>
              </a:ext>
            </a:extLst>
          </p:cNvPr>
          <p:cNvSpPr txBox="1"/>
          <p:nvPr/>
        </p:nvSpPr>
        <p:spPr>
          <a:xfrm>
            <a:off x="2819400" y="8477250"/>
            <a:ext cx="4800600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ctr">
              <a:lnSpc>
                <a:spcPct val="116199"/>
              </a:lnSpc>
            </a:pPr>
            <a:r>
              <a:rPr lang="ko-KR" altLang="en-US" sz="2500" dirty="0">
                <a:solidFill>
                  <a:srgbClr val="536065"/>
                </a:solidFill>
                <a:ea typeface="Pretendard Black"/>
              </a:rPr>
              <a:t>일반화 성능 향상 및 </a:t>
            </a:r>
            <a:r>
              <a:rPr lang="ko-KR" altLang="en-US" sz="2500" dirty="0" err="1">
                <a:solidFill>
                  <a:srgbClr val="536065"/>
                </a:solidFill>
                <a:ea typeface="Pretendard Black"/>
              </a:rPr>
              <a:t>과적합</a:t>
            </a:r>
            <a:r>
              <a:rPr lang="ko-KR" altLang="en-US" sz="2500" dirty="0">
                <a:solidFill>
                  <a:srgbClr val="536065"/>
                </a:solidFill>
                <a:ea typeface="Pretendard Black"/>
              </a:rPr>
              <a:t> 방지</a:t>
            </a:r>
            <a:endParaRPr lang="en-US" altLang="ko-KR" sz="2500" dirty="0">
              <a:solidFill>
                <a:srgbClr val="536065"/>
              </a:solidFill>
              <a:ea typeface="Pretendard Black"/>
            </a:endParaRPr>
          </a:p>
        </p:txBody>
      </p:sp>
      <p:pic>
        <p:nvPicPr>
          <p:cNvPr id="9" name="그림 8" descr="텍스트, 폰트, 스크린샷, 영수증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22215F10-6B1F-6AE0-8082-E00E39614E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0" y="4457700"/>
            <a:ext cx="6477000" cy="3847423"/>
          </a:xfrm>
          <a:prstGeom prst="rect">
            <a:avLst/>
          </a:prstGeom>
        </p:spPr>
      </p:pic>
      <p:pic>
        <p:nvPicPr>
          <p:cNvPr id="10" name="그림 9" descr="텍스트, 폰트, 영수증, 화이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0320AE8A-E9C4-12A5-FD5D-C05F3A7929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9200" y="4565310"/>
            <a:ext cx="8077200" cy="3632203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00100" y="1587500"/>
            <a:ext cx="16764000" cy="838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4700" b="0" i="0" u="none" strike="noStrike">
                <a:solidFill>
                  <a:srgbClr val="536065"/>
                </a:solidFill>
                <a:ea typeface="Pretendard Black"/>
              </a:rPr>
              <a:t>실험</a:t>
            </a:r>
            <a:r>
              <a:rPr lang="en-US" sz="4700" b="0" i="0" u="none" strike="noStrike">
                <a:solidFill>
                  <a:srgbClr val="536065"/>
                </a:solidFill>
                <a:latin typeface="Pretendard Black"/>
              </a:rPr>
              <a:t> </a:t>
            </a:r>
            <a:r>
              <a:rPr lang="ko-KR" sz="4700" b="0" i="0" u="none" strike="noStrike">
                <a:solidFill>
                  <a:srgbClr val="536065"/>
                </a:solidFill>
                <a:ea typeface="Pretendard Black"/>
              </a:rPr>
              <a:t>방법</a:t>
            </a:r>
            <a:r>
              <a:rPr lang="en-US" sz="4700" b="0" i="0" u="none" strike="noStrike">
                <a:solidFill>
                  <a:srgbClr val="536065"/>
                </a:solidFill>
                <a:latin typeface="Pretendard Black"/>
              </a:rPr>
              <a:t>(Random Forest &amp; SVM)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-254000" y="1790700"/>
            <a:ext cx="762000" cy="4826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508000" y="6997700"/>
            <a:ext cx="7899400" cy="13462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ctr">
              <a:lnSpc>
                <a:spcPct val="116199"/>
              </a:lnSpc>
            </a:pPr>
            <a:r>
              <a:rPr lang="en-US" sz="2500" b="0" i="0" u="none" strike="noStrike" dirty="0">
                <a:solidFill>
                  <a:srgbClr val="536065"/>
                </a:solidFill>
                <a:latin typeface="Pretendard Black"/>
              </a:rPr>
              <a:t>1. 100</a:t>
            </a:r>
            <a:r>
              <a:rPr lang="ko-KR" sz="2500" b="0" i="0" u="none" strike="noStrike" dirty="0">
                <a:solidFill>
                  <a:srgbClr val="536065"/>
                </a:solidFill>
                <a:ea typeface="Pretendard Black"/>
              </a:rPr>
              <a:t>개의</a:t>
            </a:r>
            <a:r>
              <a:rPr lang="en-US" sz="2500" b="0" i="0" u="none" strike="noStrike" dirty="0">
                <a:solidFill>
                  <a:srgbClr val="536065"/>
                </a:solidFill>
                <a:latin typeface="Pretendard Black"/>
              </a:rPr>
              <a:t> </a:t>
            </a:r>
            <a:r>
              <a:rPr lang="ko-KR" sz="2500" b="0" i="0" u="none" strike="noStrike" dirty="0">
                <a:solidFill>
                  <a:srgbClr val="536065"/>
                </a:solidFill>
                <a:ea typeface="Pretendard Black"/>
              </a:rPr>
              <a:t>결정</a:t>
            </a:r>
            <a:r>
              <a:rPr lang="en-US" sz="2500" b="0" i="0" u="none" strike="noStrike" dirty="0">
                <a:solidFill>
                  <a:srgbClr val="536065"/>
                </a:solidFill>
                <a:latin typeface="Pretendard Black"/>
              </a:rPr>
              <a:t> </a:t>
            </a:r>
            <a:r>
              <a:rPr lang="ko-KR" sz="2500" b="0" i="0" u="none" strike="noStrike" dirty="0">
                <a:solidFill>
                  <a:srgbClr val="536065"/>
                </a:solidFill>
                <a:ea typeface="Pretendard Black"/>
              </a:rPr>
              <a:t>트리를</a:t>
            </a:r>
            <a:r>
              <a:rPr lang="en-US" sz="2500" b="0" i="0" u="none" strike="noStrike" dirty="0">
                <a:solidFill>
                  <a:srgbClr val="536065"/>
                </a:solidFill>
                <a:latin typeface="Pretendard Black"/>
              </a:rPr>
              <a:t> </a:t>
            </a:r>
            <a:r>
              <a:rPr lang="ko-KR" sz="2500" b="0" i="0" u="none" strike="noStrike" dirty="0">
                <a:solidFill>
                  <a:srgbClr val="536065"/>
                </a:solidFill>
                <a:ea typeface="Pretendard Black"/>
              </a:rPr>
              <a:t>사용하여</a:t>
            </a:r>
            <a:r>
              <a:rPr lang="en-US" sz="2500" b="0" i="0" u="none" strike="noStrike" dirty="0">
                <a:solidFill>
                  <a:srgbClr val="536065"/>
                </a:solidFill>
                <a:latin typeface="Pretendard Black"/>
              </a:rPr>
              <a:t> </a:t>
            </a:r>
            <a:r>
              <a:rPr lang="ko-KR" sz="2500" b="0" i="0" u="none" strike="noStrike" dirty="0">
                <a:solidFill>
                  <a:srgbClr val="536065"/>
                </a:solidFill>
                <a:ea typeface="Pretendard Black"/>
              </a:rPr>
              <a:t>앙상블</a:t>
            </a:r>
            <a:r>
              <a:rPr lang="en-US" sz="2500" b="0" i="0" u="none" strike="noStrike" dirty="0">
                <a:solidFill>
                  <a:srgbClr val="536065"/>
                </a:solidFill>
                <a:latin typeface="Pretendard Black"/>
              </a:rPr>
              <a:t> </a:t>
            </a:r>
            <a:r>
              <a:rPr lang="ko-KR" sz="2500" b="0" i="0" u="none" strike="noStrike" dirty="0">
                <a:solidFill>
                  <a:srgbClr val="536065"/>
                </a:solidFill>
                <a:ea typeface="Pretendard Black"/>
              </a:rPr>
              <a:t>학습을</a:t>
            </a:r>
            <a:r>
              <a:rPr lang="en-US" sz="2500" b="0" i="0" u="none" strike="noStrike" dirty="0">
                <a:solidFill>
                  <a:srgbClr val="536065"/>
                </a:solidFill>
                <a:latin typeface="Pretendard Black"/>
              </a:rPr>
              <a:t> </a:t>
            </a:r>
            <a:r>
              <a:rPr lang="ko-KR" sz="2500" b="0" i="0" u="none" strike="noStrike" dirty="0">
                <a:solidFill>
                  <a:srgbClr val="536065"/>
                </a:solidFill>
                <a:ea typeface="Pretendard Black"/>
              </a:rPr>
              <a:t>수행</a:t>
            </a:r>
          </a:p>
          <a:p>
            <a:pPr lvl="0" algn="ctr">
              <a:lnSpc>
                <a:spcPct val="116199"/>
              </a:lnSpc>
            </a:pPr>
            <a:r>
              <a:rPr lang="en-US" sz="2500" b="0" i="0" u="none" strike="noStrike" dirty="0">
                <a:solidFill>
                  <a:srgbClr val="536065"/>
                </a:solidFill>
                <a:latin typeface="Pretendard Black"/>
              </a:rPr>
              <a:t>2. </a:t>
            </a:r>
            <a:r>
              <a:rPr lang="ko-KR" sz="2500" b="0" i="0" u="none" strike="noStrike" dirty="0">
                <a:solidFill>
                  <a:srgbClr val="536065"/>
                </a:solidFill>
                <a:ea typeface="Pretendard Black"/>
              </a:rPr>
              <a:t>실험의</a:t>
            </a:r>
            <a:r>
              <a:rPr lang="en-US" sz="2500" b="0" i="0" u="none" strike="noStrike" dirty="0">
                <a:solidFill>
                  <a:srgbClr val="536065"/>
                </a:solidFill>
                <a:latin typeface="Pretendard Black"/>
              </a:rPr>
              <a:t> </a:t>
            </a:r>
            <a:r>
              <a:rPr lang="ko-KR" sz="2500" b="0" i="0" u="none" strike="noStrike" dirty="0">
                <a:solidFill>
                  <a:srgbClr val="536065"/>
                </a:solidFill>
                <a:ea typeface="Pretendard Black"/>
              </a:rPr>
              <a:t>일관성을</a:t>
            </a:r>
            <a:r>
              <a:rPr lang="en-US" sz="2500" b="0" i="0" u="none" strike="noStrike" dirty="0">
                <a:solidFill>
                  <a:srgbClr val="536065"/>
                </a:solidFill>
                <a:latin typeface="Pretendard Black"/>
              </a:rPr>
              <a:t> </a:t>
            </a:r>
            <a:r>
              <a:rPr lang="ko-KR" sz="2500" b="0" i="0" u="none" strike="noStrike" dirty="0">
                <a:solidFill>
                  <a:srgbClr val="536065"/>
                </a:solidFill>
                <a:ea typeface="Pretendard Black"/>
              </a:rPr>
              <a:t>위한</a:t>
            </a:r>
            <a:r>
              <a:rPr lang="en-US" sz="2500" b="0" i="0" u="none" strike="noStrike" dirty="0">
                <a:solidFill>
                  <a:srgbClr val="536065"/>
                </a:solidFill>
                <a:latin typeface="Pretendard Black"/>
              </a:rPr>
              <a:t> </a:t>
            </a:r>
            <a:r>
              <a:rPr lang="en-US" sz="2500" b="0" i="0" u="none" strike="noStrike" dirty="0" err="1">
                <a:solidFill>
                  <a:srgbClr val="536065"/>
                </a:solidFill>
                <a:latin typeface="Pretendard Black"/>
              </a:rPr>
              <a:t>random_state</a:t>
            </a:r>
            <a:r>
              <a:rPr lang="en-US" sz="2500" b="0" i="0" u="none" strike="noStrike" dirty="0">
                <a:solidFill>
                  <a:srgbClr val="536065"/>
                </a:solidFill>
                <a:latin typeface="Pretendard Black"/>
              </a:rPr>
              <a:t> = 42</a:t>
            </a:r>
          </a:p>
          <a:p>
            <a:pPr lvl="0" algn="ctr">
              <a:lnSpc>
                <a:spcPct val="116199"/>
              </a:lnSpc>
            </a:pPr>
            <a:r>
              <a:rPr lang="en-US" sz="2500" b="0" i="0" u="none" strike="noStrike" dirty="0">
                <a:solidFill>
                  <a:srgbClr val="536065"/>
                </a:solidFill>
                <a:latin typeface="Pretendard Black"/>
              </a:rPr>
              <a:t>3. </a:t>
            </a:r>
            <a:r>
              <a:rPr lang="ko-KR" sz="2500" b="0" i="0" u="none" strike="noStrike" dirty="0">
                <a:solidFill>
                  <a:srgbClr val="536065"/>
                </a:solidFill>
                <a:ea typeface="Pretendard Black"/>
              </a:rPr>
              <a:t>불균형</a:t>
            </a:r>
            <a:r>
              <a:rPr lang="en-US" sz="2500" b="0" i="0" u="none" strike="noStrike" dirty="0">
                <a:solidFill>
                  <a:srgbClr val="536065"/>
                </a:solidFill>
                <a:latin typeface="Pretendard Black"/>
              </a:rPr>
              <a:t> </a:t>
            </a:r>
            <a:r>
              <a:rPr lang="ko-KR" sz="2500" b="0" i="0" u="none" strike="noStrike" dirty="0">
                <a:solidFill>
                  <a:srgbClr val="536065"/>
                </a:solidFill>
                <a:ea typeface="Pretendard Black"/>
              </a:rPr>
              <a:t>문제를</a:t>
            </a:r>
            <a:r>
              <a:rPr lang="en-US" sz="2500" b="0" i="0" u="none" strike="noStrike" dirty="0">
                <a:solidFill>
                  <a:srgbClr val="536065"/>
                </a:solidFill>
                <a:latin typeface="Pretendard Black"/>
              </a:rPr>
              <a:t> </a:t>
            </a:r>
            <a:r>
              <a:rPr lang="ko-KR" sz="2500" b="0" i="0" u="none" strike="noStrike" dirty="0">
                <a:solidFill>
                  <a:srgbClr val="536065"/>
                </a:solidFill>
                <a:ea typeface="Pretendard Black"/>
              </a:rPr>
              <a:t>고려하여</a:t>
            </a:r>
            <a:r>
              <a:rPr lang="en-US" sz="2500" b="0" i="0" u="none" strike="noStrike" dirty="0">
                <a:solidFill>
                  <a:srgbClr val="536065"/>
                </a:solidFill>
                <a:latin typeface="Pretendard Black"/>
              </a:rPr>
              <a:t> </a:t>
            </a:r>
            <a:r>
              <a:rPr lang="en-US" sz="2500" b="0" i="0" u="none" strike="noStrike" dirty="0" err="1">
                <a:solidFill>
                  <a:srgbClr val="536065"/>
                </a:solidFill>
                <a:latin typeface="Pretendard Black"/>
              </a:rPr>
              <a:t>class_weight</a:t>
            </a:r>
            <a:r>
              <a:rPr lang="en-US" sz="2500" b="0" i="0" u="none" strike="noStrike" dirty="0">
                <a:solidFill>
                  <a:srgbClr val="536065"/>
                </a:solidFill>
                <a:latin typeface="Pretendard Black"/>
              </a:rPr>
              <a:t> = balanced</a:t>
            </a:r>
            <a:r>
              <a:rPr lang="ko-KR" sz="2500" b="0" i="0" u="none" strike="noStrike" dirty="0">
                <a:solidFill>
                  <a:srgbClr val="536065"/>
                </a:solidFill>
                <a:ea typeface="Pretendard Black"/>
              </a:rPr>
              <a:t>설정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144000" y="6997700"/>
            <a:ext cx="8864600" cy="17780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ctr">
              <a:lnSpc>
                <a:spcPct val="116199"/>
              </a:lnSpc>
            </a:pPr>
            <a:r>
              <a:rPr lang="en-US" sz="2500" b="0" i="0" u="none" strike="noStrike" dirty="0">
                <a:solidFill>
                  <a:srgbClr val="536065"/>
                </a:solidFill>
                <a:latin typeface="Pretendard Black"/>
              </a:rPr>
              <a:t>1. </a:t>
            </a:r>
            <a:r>
              <a:rPr lang="ko-KR" sz="2500" b="0" i="0" u="none" strike="noStrike" dirty="0">
                <a:solidFill>
                  <a:srgbClr val="536065"/>
                </a:solidFill>
                <a:ea typeface="Pretendard Black"/>
              </a:rPr>
              <a:t>비선형</a:t>
            </a:r>
            <a:r>
              <a:rPr lang="en-US" sz="2500" b="0" i="0" u="none" strike="noStrike" dirty="0">
                <a:solidFill>
                  <a:srgbClr val="536065"/>
                </a:solidFill>
                <a:latin typeface="Pretendard Black"/>
              </a:rPr>
              <a:t> </a:t>
            </a:r>
            <a:r>
              <a:rPr lang="ko-KR" sz="2500" b="0" i="0" u="none" strike="noStrike" dirty="0">
                <a:solidFill>
                  <a:srgbClr val="536065"/>
                </a:solidFill>
                <a:ea typeface="Pretendard Black"/>
              </a:rPr>
              <a:t>데이터</a:t>
            </a:r>
            <a:r>
              <a:rPr lang="en-US" sz="2500" b="0" i="0" u="none" strike="noStrike" dirty="0">
                <a:solidFill>
                  <a:srgbClr val="536065"/>
                </a:solidFill>
                <a:latin typeface="Pretendard Black"/>
              </a:rPr>
              <a:t> </a:t>
            </a:r>
            <a:r>
              <a:rPr lang="ko-KR" sz="2500" b="0" i="0" u="none" strike="noStrike" dirty="0">
                <a:solidFill>
                  <a:srgbClr val="536065"/>
                </a:solidFill>
                <a:ea typeface="Pretendard Black"/>
              </a:rPr>
              <a:t>분류에</a:t>
            </a:r>
            <a:r>
              <a:rPr lang="en-US" sz="2500" b="0" i="0" u="none" strike="noStrike" dirty="0">
                <a:solidFill>
                  <a:srgbClr val="536065"/>
                </a:solidFill>
                <a:latin typeface="Pretendard Black"/>
              </a:rPr>
              <a:t> </a:t>
            </a:r>
            <a:r>
              <a:rPr lang="ko-KR" sz="2500" b="0" i="0" u="none" strike="noStrike" dirty="0">
                <a:solidFill>
                  <a:srgbClr val="536065"/>
                </a:solidFill>
                <a:ea typeface="Pretendard Black"/>
              </a:rPr>
              <a:t>적합한</a:t>
            </a:r>
            <a:r>
              <a:rPr lang="en-US" sz="2500" b="0" i="0" u="none" strike="noStrike" dirty="0">
                <a:solidFill>
                  <a:srgbClr val="536065"/>
                </a:solidFill>
                <a:latin typeface="Pretendard Black"/>
              </a:rPr>
              <a:t> Radial Basis Function </a:t>
            </a:r>
            <a:r>
              <a:rPr lang="ko-KR" sz="2500" b="0" i="0" u="none" strike="noStrike" dirty="0">
                <a:solidFill>
                  <a:srgbClr val="536065"/>
                </a:solidFill>
                <a:ea typeface="Pretendard Black"/>
              </a:rPr>
              <a:t>사용</a:t>
            </a:r>
          </a:p>
          <a:p>
            <a:pPr lvl="0" algn="ctr">
              <a:lnSpc>
                <a:spcPct val="116199"/>
              </a:lnSpc>
            </a:pPr>
            <a:r>
              <a:rPr lang="en-US" sz="2500" b="0" i="0" u="none" strike="noStrike" dirty="0">
                <a:solidFill>
                  <a:srgbClr val="536065"/>
                </a:solidFill>
                <a:latin typeface="Pretendard Black"/>
              </a:rPr>
              <a:t>2. </a:t>
            </a:r>
            <a:r>
              <a:rPr lang="ko-KR" sz="2500" b="0" i="0" u="none" strike="noStrike" dirty="0">
                <a:solidFill>
                  <a:srgbClr val="536065"/>
                </a:solidFill>
                <a:ea typeface="Pretendard Black"/>
              </a:rPr>
              <a:t>오차</a:t>
            </a:r>
            <a:r>
              <a:rPr lang="en-US" sz="2500" b="0" i="0" u="none" strike="noStrike" dirty="0">
                <a:solidFill>
                  <a:srgbClr val="536065"/>
                </a:solidFill>
                <a:latin typeface="Pretendard Black"/>
              </a:rPr>
              <a:t> </a:t>
            </a:r>
            <a:r>
              <a:rPr lang="ko-KR" sz="2500" b="0" i="0" u="none" strike="noStrike" dirty="0">
                <a:solidFill>
                  <a:srgbClr val="536065"/>
                </a:solidFill>
                <a:ea typeface="Pretendard Black"/>
              </a:rPr>
              <a:t>허용</a:t>
            </a:r>
            <a:r>
              <a:rPr lang="en-US" sz="2500" b="0" i="0" u="none" strike="noStrike" dirty="0">
                <a:solidFill>
                  <a:srgbClr val="536065"/>
                </a:solidFill>
                <a:latin typeface="Pretendard Black"/>
              </a:rPr>
              <a:t> </a:t>
            </a:r>
            <a:r>
              <a:rPr lang="ko-KR" sz="2500" b="0" i="0" u="none" strike="noStrike" dirty="0">
                <a:solidFill>
                  <a:srgbClr val="536065"/>
                </a:solidFill>
                <a:ea typeface="Pretendard Black"/>
              </a:rPr>
              <a:t>범위</a:t>
            </a:r>
            <a:r>
              <a:rPr lang="en-US" sz="2500" b="0" i="0" u="none" strike="noStrike" dirty="0">
                <a:solidFill>
                  <a:srgbClr val="536065"/>
                </a:solidFill>
                <a:latin typeface="Pretendard Black"/>
              </a:rPr>
              <a:t>(C)</a:t>
            </a:r>
            <a:r>
              <a:rPr lang="ko-KR" sz="2500" b="0" i="0" u="none" strike="noStrike" dirty="0">
                <a:solidFill>
                  <a:srgbClr val="536065"/>
                </a:solidFill>
                <a:ea typeface="Pretendard Black"/>
              </a:rPr>
              <a:t>를</a:t>
            </a:r>
            <a:r>
              <a:rPr lang="en-US" sz="2500" b="0" i="0" u="none" strike="noStrike" dirty="0">
                <a:solidFill>
                  <a:srgbClr val="536065"/>
                </a:solidFill>
                <a:latin typeface="Pretendard Black"/>
              </a:rPr>
              <a:t> 10</a:t>
            </a:r>
            <a:r>
              <a:rPr lang="ko-KR" sz="2500" b="0" i="0" u="none" strike="noStrike" dirty="0">
                <a:solidFill>
                  <a:srgbClr val="536065"/>
                </a:solidFill>
                <a:ea typeface="Pretendard Black"/>
              </a:rPr>
              <a:t>으로</a:t>
            </a:r>
            <a:r>
              <a:rPr lang="en-US" sz="2500" b="0" i="0" u="none" strike="noStrike" dirty="0">
                <a:solidFill>
                  <a:srgbClr val="536065"/>
                </a:solidFill>
                <a:latin typeface="Pretendard Black"/>
              </a:rPr>
              <a:t> </a:t>
            </a:r>
            <a:r>
              <a:rPr lang="ko-KR" sz="2500" b="0" i="0" u="none" strike="noStrike" dirty="0">
                <a:solidFill>
                  <a:srgbClr val="536065"/>
                </a:solidFill>
                <a:ea typeface="Pretendard Black"/>
              </a:rPr>
              <a:t>설정</a:t>
            </a:r>
          </a:p>
          <a:p>
            <a:pPr lvl="0" algn="ctr">
              <a:lnSpc>
                <a:spcPct val="116199"/>
              </a:lnSpc>
            </a:pPr>
            <a:r>
              <a:rPr lang="en-US" sz="2500" b="0" i="0" u="none" strike="noStrike" dirty="0">
                <a:solidFill>
                  <a:srgbClr val="536065"/>
                </a:solidFill>
                <a:latin typeface="Pretendard Black"/>
              </a:rPr>
              <a:t>3. </a:t>
            </a:r>
            <a:r>
              <a:rPr lang="ko-KR" sz="2500" b="0" i="0" u="none" strike="noStrike" dirty="0">
                <a:solidFill>
                  <a:srgbClr val="536065"/>
                </a:solidFill>
                <a:ea typeface="Pretendard Black"/>
              </a:rPr>
              <a:t>데이터</a:t>
            </a:r>
            <a:r>
              <a:rPr lang="en-US" sz="2500" b="0" i="0" u="none" strike="noStrike" dirty="0">
                <a:solidFill>
                  <a:srgbClr val="536065"/>
                </a:solidFill>
                <a:latin typeface="Pretendard Black"/>
              </a:rPr>
              <a:t> </a:t>
            </a:r>
            <a:r>
              <a:rPr lang="ko-KR" sz="2500" b="0" i="0" u="none" strike="noStrike" dirty="0">
                <a:solidFill>
                  <a:srgbClr val="536065"/>
                </a:solidFill>
                <a:ea typeface="Pretendard Black"/>
              </a:rPr>
              <a:t>포인트의</a:t>
            </a:r>
            <a:r>
              <a:rPr lang="en-US" sz="2500" b="0" i="0" u="none" strike="noStrike" dirty="0">
                <a:solidFill>
                  <a:srgbClr val="536065"/>
                </a:solidFill>
                <a:latin typeface="Pretendard Black"/>
              </a:rPr>
              <a:t> </a:t>
            </a:r>
            <a:r>
              <a:rPr lang="ko-KR" sz="2500" b="0" i="0" u="none" strike="noStrike" dirty="0">
                <a:solidFill>
                  <a:srgbClr val="536065"/>
                </a:solidFill>
                <a:ea typeface="Pretendard Black"/>
              </a:rPr>
              <a:t>영향</a:t>
            </a:r>
            <a:r>
              <a:rPr lang="en-US" sz="2500" b="0" i="0" u="none" strike="noStrike" dirty="0">
                <a:solidFill>
                  <a:srgbClr val="536065"/>
                </a:solidFill>
                <a:latin typeface="Pretendard Black"/>
              </a:rPr>
              <a:t> </a:t>
            </a:r>
            <a:r>
              <a:rPr lang="ko-KR" sz="2500" b="0" i="0" u="none" strike="noStrike" dirty="0">
                <a:solidFill>
                  <a:srgbClr val="536065"/>
                </a:solidFill>
                <a:ea typeface="Pretendard Black"/>
              </a:rPr>
              <a:t>범위</a:t>
            </a:r>
            <a:r>
              <a:rPr lang="en-US" sz="2500" b="0" i="0" u="none" strike="noStrike" dirty="0">
                <a:solidFill>
                  <a:srgbClr val="536065"/>
                </a:solidFill>
                <a:latin typeface="Pretendard Black"/>
              </a:rPr>
              <a:t>(gamma)</a:t>
            </a:r>
            <a:r>
              <a:rPr lang="ko-KR" sz="2500" b="0" i="0" u="none" strike="noStrike" dirty="0">
                <a:solidFill>
                  <a:srgbClr val="536065"/>
                </a:solidFill>
                <a:ea typeface="Pretendard Black"/>
              </a:rPr>
              <a:t>는</a:t>
            </a:r>
            <a:r>
              <a:rPr lang="en-US" sz="2500" b="0" i="0" u="none" strike="noStrike" dirty="0">
                <a:solidFill>
                  <a:srgbClr val="536065"/>
                </a:solidFill>
                <a:latin typeface="Pretendard Black"/>
              </a:rPr>
              <a:t> 0.001</a:t>
            </a:r>
            <a:r>
              <a:rPr lang="ko-KR" sz="2500" b="0" i="0" u="none" strike="noStrike" dirty="0">
                <a:solidFill>
                  <a:srgbClr val="536065"/>
                </a:solidFill>
                <a:ea typeface="Pretendard Black"/>
              </a:rPr>
              <a:t>로</a:t>
            </a:r>
            <a:r>
              <a:rPr lang="en-US" sz="2500" b="0" i="0" u="none" strike="noStrike" dirty="0">
                <a:solidFill>
                  <a:srgbClr val="536065"/>
                </a:solidFill>
                <a:latin typeface="Pretendard Black"/>
              </a:rPr>
              <a:t> </a:t>
            </a:r>
            <a:r>
              <a:rPr lang="ko-KR" sz="2500" b="0" i="0" u="none" strike="noStrike" dirty="0">
                <a:solidFill>
                  <a:srgbClr val="536065"/>
                </a:solidFill>
                <a:ea typeface="Pretendard Black"/>
              </a:rPr>
              <a:t>설정</a:t>
            </a:r>
            <a:r>
              <a:rPr lang="en-US" sz="2500" b="0" i="0" u="none" strike="noStrike" dirty="0">
                <a:solidFill>
                  <a:srgbClr val="536065"/>
                </a:solidFill>
                <a:latin typeface="Pretendard Black"/>
              </a:rPr>
              <a:t> </a:t>
            </a:r>
          </a:p>
          <a:p>
            <a:pPr lvl="0" algn="ctr">
              <a:lnSpc>
                <a:spcPct val="116199"/>
              </a:lnSpc>
            </a:pPr>
            <a:r>
              <a:rPr lang="en-US" sz="2500" b="0" i="0" u="none" strike="noStrike" dirty="0">
                <a:solidFill>
                  <a:srgbClr val="536065"/>
                </a:solidFill>
                <a:latin typeface="Pretendard Black"/>
              </a:rPr>
              <a:t> -&gt;</a:t>
            </a:r>
            <a:r>
              <a:rPr lang="ko-KR" sz="2500" b="0" i="0" u="none" strike="noStrike" dirty="0">
                <a:solidFill>
                  <a:srgbClr val="536065"/>
                </a:solidFill>
                <a:ea typeface="Pretendard Black"/>
              </a:rPr>
              <a:t>해당</a:t>
            </a:r>
            <a:r>
              <a:rPr lang="en-US" sz="2500" b="0" i="0" u="none" strike="noStrike" dirty="0">
                <a:solidFill>
                  <a:srgbClr val="536065"/>
                </a:solidFill>
                <a:latin typeface="Pretendard Black"/>
              </a:rPr>
              <a:t> </a:t>
            </a:r>
            <a:r>
              <a:rPr lang="ko-KR" sz="2500" b="0" i="0" u="none" strike="noStrike" dirty="0">
                <a:solidFill>
                  <a:srgbClr val="536065"/>
                </a:solidFill>
                <a:ea typeface="Pretendard Black"/>
              </a:rPr>
              <a:t>값이</a:t>
            </a:r>
            <a:r>
              <a:rPr lang="en-US" sz="2500" b="0" i="0" u="none" strike="noStrike" dirty="0">
                <a:solidFill>
                  <a:srgbClr val="536065"/>
                </a:solidFill>
                <a:latin typeface="Pretendard Black"/>
              </a:rPr>
              <a:t> </a:t>
            </a:r>
            <a:r>
              <a:rPr lang="ko-KR" sz="2500" b="0" i="0" u="none" strike="noStrike" dirty="0">
                <a:solidFill>
                  <a:srgbClr val="536065"/>
                </a:solidFill>
                <a:ea typeface="Pretendard Black"/>
              </a:rPr>
              <a:t>작을</a:t>
            </a:r>
            <a:r>
              <a:rPr lang="en-US" sz="2500" b="0" i="0" u="none" strike="noStrike" dirty="0">
                <a:solidFill>
                  <a:srgbClr val="536065"/>
                </a:solidFill>
                <a:latin typeface="Pretendard Black"/>
              </a:rPr>
              <a:t> </a:t>
            </a:r>
            <a:r>
              <a:rPr lang="ko-KR" sz="2500" b="0" i="0" u="none" strike="noStrike" dirty="0">
                <a:solidFill>
                  <a:srgbClr val="536065"/>
                </a:solidFill>
                <a:ea typeface="Pretendard Black"/>
              </a:rPr>
              <a:t>수록</a:t>
            </a:r>
            <a:r>
              <a:rPr lang="en-US" sz="2500" b="0" i="0" u="none" strike="noStrike" dirty="0">
                <a:solidFill>
                  <a:srgbClr val="536065"/>
                </a:solidFill>
                <a:latin typeface="Pretendard Black"/>
              </a:rPr>
              <a:t> </a:t>
            </a:r>
            <a:r>
              <a:rPr lang="ko-KR" sz="2500" b="0" i="0" u="none" strike="noStrike" dirty="0">
                <a:solidFill>
                  <a:srgbClr val="536065"/>
                </a:solidFill>
                <a:ea typeface="Pretendard Black"/>
              </a:rPr>
              <a:t>더</a:t>
            </a:r>
            <a:r>
              <a:rPr lang="en-US" sz="2500" b="0" i="0" u="none" strike="noStrike" dirty="0">
                <a:solidFill>
                  <a:srgbClr val="536065"/>
                </a:solidFill>
                <a:latin typeface="Pretendard Black"/>
              </a:rPr>
              <a:t> </a:t>
            </a:r>
            <a:r>
              <a:rPr lang="ko-KR" sz="2500" b="0" i="0" u="none" strike="noStrike" dirty="0">
                <a:solidFill>
                  <a:srgbClr val="536065"/>
                </a:solidFill>
                <a:ea typeface="Pretendard Black"/>
              </a:rPr>
              <a:t>부드럽고</a:t>
            </a:r>
            <a:r>
              <a:rPr lang="en-US" sz="2500" b="0" i="0" u="none" strike="noStrike" dirty="0">
                <a:solidFill>
                  <a:srgbClr val="536065"/>
                </a:solidFill>
                <a:latin typeface="Pretendard Black"/>
              </a:rPr>
              <a:t> </a:t>
            </a:r>
            <a:r>
              <a:rPr lang="ko-KR" sz="2500" b="0" i="0" u="none" strike="noStrike" dirty="0">
                <a:solidFill>
                  <a:srgbClr val="536065"/>
                </a:solidFill>
                <a:ea typeface="Pretendard Black"/>
              </a:rPr>
              <a:t>일반화</a:t>
            </a:r>
            <a:r>
              <a:rPr lang="en-US" sz="2500" b="0" i="0" u="none" strike="noStrike" dirty="0">
                <a:solidFill>
                  <a:srgbClr val="536065"/>
                </a:solidFill>
                <a:latin typeface="Pretendard Black"/>
              </a:rPr>
              <a:t> </a:t>
            </a:r>
            <a:r>
              <a:rPr lang="ko-KR" sz="2500" b="0" i="0" u="none" strike="noStrike" dirty="0">
                <a:solidFill>
                  <a:srgbClr val="536065"/>
                </a:solidFill>
                <a:ea typeface="Pretendard Black"/>
              </a:rPr>
              <a:t>된</a:t>
            </a:r>
            <a:r>
              <a:rPr lang="en-US" sz="2500" b="0" i="0" u="none" strike="noStrike" dirty="0">
                <a:solidFill>
                  <a:srgbClr val="536065"/>
                </a:solidFill>
                <a:latin typeface="Pretendard Black"/>
              </a:rPr>
              <a:t> </a:t>
            </a:r>
            <a:r>
              <a:rPr lang="ko-KR" sz="2500" b="0" i="0" u="none" strike="noStrike" dirty="0">
                <a:solidFill>
                  <a:srgbClr val="536065"/>
                </a:solidFill>
                <a:ea typeface="Pretendard Black"/>
              </a:rPr>
              <a:t>경계</a:t>
            </a:r>
            <a:r>
              <a:rPr lang="en-US" sz="2500" b="0" i="0" u="none" strike="noStrike" dirty="0">
                <a:solidFill>
                  <a:srgbClr val="536065"/>
                </a:solidFill>
                <a:latin typeface="Pretendard Black"/>
              </a:rPr>
              <a:t> </a:t>
            </a:r>
            <a:r>
              <a:rPr lang="ko-KR" sz="2500" b="0" i="0" u="none" strike="noStrike" dirty="0">
                <a:solidFill>
                  <a:srgbClr val="536065"/>
                </a:solidFill>
                <a:ea typeface="Pretendard Black"/>
              </a:rPr>
              <a:t>형성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69900" y="6553200"/>
            <a:ext cx="7899400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ctr">
              <a:lnSpc>
                <a:spcPct val="116199"/>
              </a:lnSpc>
            </a:pPr>
            <a:r>
              <a:rPr lang="en-US" sz="2500" b="0" i="0" u="none" strike="noStrike">
                <a:solidFill>
                  <a:srgbClr val="536065"/>
                </a:solidFill>
                <a:latin typeface="Pretendard Black"/>
              </a:rPr>
              <a:t>Random Forest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626600" y="6553200"/>
            <a:ext cx="7899400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ctr">
              <a:lnSpc>
                <a:spcPct val="116199"/>
              </a:lnSpc>
            </a:pPr>
            <a:r>
              <a:rPr lang="en-US" sz="2500" b="0" i="0" u="none" strike="noStrike">
                <a:solidFill>
                  <a:srgbClr val="536065"/>
                </a:solidFill>
                <a:latin typeface="Pretendard Black"/>
              </a:rPr>
              <a:t>SVM</a:t>
            </a:r>
          </a:p>
        </p:txBody>
      </p:sp>
      <p:pic>
        <p:nvPicPr>
          <p:cNvPr id="9" name="그림 8" descr="텍스트, 폰트, 스크린샷, 라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457C2579-B7D2-135E-9619-23F03F52F4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9194" y="2932112"/>
            <a:ext cx="13176412" cy="2274888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00100" y="1587500"/>
            <a:ext cx="16764000" cy="838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4700" b="0" i="0" u="none" strike="noStrike">
                <a:solidFill>
                  <a:srgbClr val="536065"/>
                </a:solidFill>
                <a:ea typeface="Pretendard Black"/>
              </a:rPr>
              <a:t>실험</a:t>
            </a:r>
            <a:r>
              <a:rPr lang="en-US" sz="4700" b="0" i="0" u="none" strike="noStrike">
                <a:solidFill>
                  <a:srgbClr val="536065"/>
                </a:solidFill>
                <a:latin typeface="Pretendard Black"/>
              </a:rPr>
              <a:t> </a:t>
            </a:r>
            <a:r>
              <a:rPr lang="ko-KR" sz="4700" b="0" i="0" u="none" strike="noStrike">
                <a:solidFill>
                  <a:srgbClr val="536065"/>
                </a:solidFill>
                <a:ea typeface="Pretendard Black"/>
              </a:rPr>
              <a:t>방법</a:t>
            </a:r>
            <a:r>
              <a:rPr lang="en-US" sz="4700" b="0" i="0" u="none" strike="noStrike">
                <a:solidFill>
                  <a:srgbClr val="536065"/>
                </a:solidFill>
                <a:latin typeface="Pretendard Black"/>
              </a:rPr>
              <a:t>(One-Class SVM)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-254000" y="1790700"/>
            <a:ext cx="762000" cy="4826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962400" y="6184900"/>
            <a:ext cx="7899400" cy="22352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en-US" sz="2500" b="0" i="0" u="none" strike="noStrike">
                <a:solidFill>
                  <a:srgbClr val="536065"/>
                </a:solidFill>
                <a:latin typeface="Pretendard Black"/>
              </a:rPr>
              <a:t>1. </a:t>
            </a:r>
            <a:r>
              <a:rPr lang="ko-KR" sz="2500" b="0" i="0" u="none" strike="noStrike">
                <a:solidFill>
                  <a:srgbClr val="536065"/>
                </a:solidFill>
                <a:ea typeface="Pretendard Black"/>
              </a:rPr>
              <a:t>악성</a:t>
            </a:r>
            <a:r>
              <a:rPr lang="en-US" sz="2500" b="0" i="0" u="none" strike="noStrike">
                <a:solidFill>
                  <a:srgbClr val="536065"/>
                </a:solidFill>
                <a:latin typeface="Pretendard Black"/>
              </a:rPr>
              <a:t> </a:t>
            </a:r>
            <a:r>
              <a:rPr lang="ko-KR" sz="2500" b="0" i="0" u="none" strike="noStrike">
                <a:solidFill>
                  <a:srgbClr val="536065"/>
                </a:solidFill>
                <a:ea typeface="Pretendard Black"/>
              </a:rPr>
              <a:t>코드</a:t>
            </a:r>
            <a:r>
              <a:rPr lang="en-US" sz="2500" b="0" i="0" u="none" strike="noStrike">
                <a:solidFill>
                  <a:srgbClr val="536065"/>
                </a:solidFill>
                <a:latin typeface="Pretendard Black"/>
              </a:rPr>
              <a:t> </a:t>
            </a:r>
            <a:r>
              <a:rPr lang="ko-KR" sz="2500" b="0" i="0" u="none" strike="noStrike">
                <a:solidFill>
                  <a:srgbClr val="536065"/>
                </a:solidFill>
                <a:ea typeface="Pretendard Black"/>
              </a:rPr>
              <a:t>패밀리</a:t>
            </a:r>
            <a:r>
              <a:rPr lang="en-US" sz="2500" b="0" i="0" u="none" strike="noStrike">
                <a:solidFill>
                  <a:srgbClr val="536065"/>
                </a:solidFill>
                <a:latin typeface="Pretendard Black"/>
              </a:rPr>
              <a:t> </a:t>
            </a:r>
            <a:r>
              <a:rPr lang="ko-KR" sz="2500" b="0" i="0" u="none" strike="noStrike">
                <a:solidFill>
                  <a:srgbClr val="536065"/>
                </a:solidFill>
                <a:ea typeface="Pretendard Black"/>
              </a:rPr>
              <a:t>중</a:t>
            </a:r>
            <a:r>
              <a:rPr lang="en-US" sz="2500" b="0" i="0" u="none" strike="noStrike">
                <a:solidFill>
                  <a:srgbClr val="536065"/>
                </a:solidFill>
                <a:latin typeface="Pretendard Black"/>
              </a:rPr>
              <a:t> 4</a:t>
            </a:r>
            <a:r>
              <a:rPr lang="ko-KR" sz="2500" b="0" i="0" u="none" strike="noStrike">
                <a:solidFill>
                  <a:srgbClr val="536065"/>
                </a:solidFill>
                <a:ea typeface="Pretendard Black"/>
              </a:rPr>
              <a:t>개를</a:t>
            </a:r>
            <a:r>
              <a:rPr lang="en-US" sz="2500" b="0" i="0" u="none" strike="noStrike">
                <a:solidFill>
                  <a:srgbClr val="536065"/>
                </a:solidFill>
                <a:latin typeface="Pretendard Black"/>
              </a:rPr>
              <a:t> </a:t>
            </a:r>
            <a:r>
              <a:rPr lang="ko-KR" sz="2500" b="0" i="0" u="none" strike="noStrike">
                <a:solidFill>
                  <a:srgbClr val="536065"/>
                </a:solidFill>
                <a:ea typeface="Pretendard Black"/>
              </a:rPr>
              <a:t>정상</a:t>
            </a:r>
            <a:r>
              <a:rPr lang="en-US" sz="2500" b="0" i="0" u="none" strike="noStrike">
                <a:solidFill>
                  <a:srgbClr val="536065"/>
                </a:solidFill>
                <a:latin typeface="Pretendard Black"/>
              </a:rPr>
              <a:t> </a:t>
            </a:r>
            <a:r>
              <a:rPr lang="ko-KR" sz="2500" b="0" i="0" u="none" strike="noStrike">
                <a:solidFill>
                  <a:srgbClr val="536065"/>
                </a:solidFill>
                <a:ea typeface="Pretendard Black"/>
              </a:rPr>
              <a:t>데이터로</a:t>
            </a:r>
            <a:r>
              <a:rPr lang="en-US" sz="2500" b="0" i="0" u="none" strike="noStrike">
                <a:solidFill>
                  <a:srgbClr val="536065"/>
                </a:solidFill>
                <a:latin typeface="Pretendard Black"/>
              </a:rPr>
              <a:t> </a:t>
            </a:r>
            <a:r>
              <a:rPr lang="ko-KR" sz="2500" b="0" i="0" u="none" strike="noStrike">
                <a:solidFill>
                  <a:srgbClr val="536065"/>
                </a:solidFill>
                <a:ea typeface="Pretendard Black"/>
              </a:rPr>
              <a:t>간주하여</a:t>
            </a:r>
            <a:r>
              <a:rPr lang="en-US" sz="2500" b="0" i="0" u="none" strike="noStrike">
                <a:solidFill>
                  <a:srgbClr val="536065"/>
                </a:solidFill>
                <a:latin typeface="Pretendard Black"/>
              </a:rPr>
              <a:t> </a:t>
            </a:r>
            <a:r>
              <a:rPr lang="ko-KR" sz="2500" b="0" i="0" u="none" strike="noStrike">
                <a:solidFill>
                  <a:srgbClr val="536065"/>
                </a:solidFill>
                <a:ea typeface="Pretendard Black"/>
              </a:rPr>
              <a:t>학습</a:t>
            </a:r>
          </a:p>
          <a:p>
            <a:pPr lvl="0" algn="l">
              <a:lnSpc>
                <a:spcPct val="116199"/>
              </a:lnSpc>
            </a:pPr>
            <a:r>
              <a:rPr lang="en-US" sz="2500" b="0" i="0" u="none" strike="noStrike">
                <a:solidFill>
                  <a:srgbClr val="536065"/>
                </a:solidFill>
                <a:latin typeface="Pretendard Black"/>
              </a:rPr>
              <a:t>2. </a:t>
            </a:r>
            <a:r>
              <a:rPr lang="ko-KR" sz="2500" b="0" i="0" u="none" strike="noStrike">
                <a:solidFill>
                  <a:srgbClr val="536065"/>
                </a:solidFill>
                <a:ea typeface="Pretendard Black"/>
              </a:rPr>
              <a:t>필터링</a:t>
            </a:r>
            <a:r>
              <a:rPr lang="en-US" sz="2500" b="0" i="0" u="none" strike="noStrike">
                <a:solidFill>
                  <a:srgbClr val="536065"/>
                </a:solidFill>
                <a:latin typeface="Pretendard Black"/>
              </a:rPr>
              <a:t> </a:t>
            </a:r>
            <a:r>
              <a:rPr lang="ko-KR" sz="2500" b="0" i="0" u="none" strike="noStrike">
                <a:solidFill>
                  <a:srgbClr val="536065"/>
                </a:solidFill>
                <a:ea typeface="Pretendard Black"/>
              </a:rPr>
              <a:t>과정을</a:t>
            </a:r>
            <a:r>
              <a:rPr lang="en-US" sz="2500" b="0" i="0" u="none" strike="noStrike">
                <a:solidFill>
                  <a:srgbClr val="536065"/>
                </a:solidFill>
                <a:latin typeface="Pretendard Black"/>
              </a:rPr>
              <a:t> </a:t>
            </a:r>
            <a:r>
              <a:rPr lang="ko-KR" sz="2500" b="0" i="0" u="none" strike="noStrike">
                <a:solidFill>
                  <a:srgbClr val="536065"/>
                </a:solidFill>
                <a:ea typeface="Pretendard Black"/>
              </a:rPr>
              <a:t>통해</a:t>
            </a:r>
            <a:r>
              <a:rPr lang="en-US" sz="2500" b="0" i="0" u="none" strike="noStrike">
                <a:solidFill>
                  <a:srgbClr val="536065"/>
                </a:solidFill>
                <a:latin typeface="Pretendard Black"/>
              </a:rPr>
              <a:t> </a:t>
            </a:r>
            <a:r>
              <a:rPr lang="ko-KR" sz="2500" b="0" i="0" u="none" strike="noStrike">
                <a:solidFill>
                  <a:srgbClr val="536065"/>
                </a:solidFill>
                <a:ea typeface="Pretendard Black"/>
              </a:rPr>
              <a:t>원하는</a:t>
            </a:r>
            <a:r>
              <a:rPr lang="en-US" sz="2500" b="0" i="0" u="none" strike="noStrike">
                <a:solidFill>
                  <a:srgbClr val="536065"/>
                </a:solidFill>
                <a:latin typeface="Pretendard Black"/>
              </a:rPr>
              <a:t> </a:t>
            </a:r>
            <a:r>
              <a:rPr lang="ko-KR" sz="2500" b="0" i="0" u="none" strike="noStrike">
                <a:solidFill>
                  <a:srgbClr val="536065"/>
                </a:solidFill>
                <a:ea typeface="Pretendard Black"/>
              </a:rPr>
              <a:t>데이터</a:t>
            </a:r>
            <a:r>
              <a:rPr lang="en-US" sz="2500" b="0" i="0" u="none" strike="noStrike">
                <a:solidFill>
                  <a:srgbClr val="536065"/>
                </a:solidFill>
                <a:latin typeface="Pretendard Black"/>
              </a:rPr>
              <a:t> </a:t>
            </a:r>
            <a:r>
              <a:rPr lang="ko-KR" sz="2500" b="0" i="0" u="none" strike="noStrike">
                <a:solidFill>
                  <a:srgbClr val="536065"/>
                </a:solidFill>
                <a:ea typeface="Pretendard Black"/>
              </a:rPr>
              <a:t>추출</a:t>
            </a:r>
          </a:p>
          <a:p>
            <a:pPr lvl="0" algn="l">
              <a:lnSpc>
                <a:spcPct val="116199"/>
              </a:lnSpc>
            </a:pPr>
            <a:r>
              <a:rPr lang="en-US" sz="2500" b="0" i="0" u="none" strike="noStrike">
                <a:solidFill>
                  <a:srgbClr val="536065"/>
                </a:solidFill>
                <a:latin typeface="Pretendard Black"/>
              </a:rPr>
              <a:t>3. </a:t>
            </a:r>
            <a:r>
              <a:rPr lang="ko-KR" sz="2500" b="0" i="0" u="none" strike="noStrike">
                <a:solidFill>
                  <a:srgbClr val="536065"/>
                </a:solidFill>
                <a:ea typeface="Pretendard Black"/>
              </a:rPr>
              <a:t>이상치</a:t>
            </a:r>
            <a:r>
              <a:rPr lang="en-US" sz="2500" b="0" i="0" u="none" strike="noStrike">
                <a:solidFill>
                  <a:srgbClr val="536065"/>
                </a:solidFill>
                <a:latin typeface="Pretendard Black"/>
              </a:rPr>
              <a:t> </a:t>
            </a:r>
            <a:r>
              <a:rPr lang="ko-KR" sz="2500" b="0" i="0" u="none" strike="noStrike">
                <a:solidFill>
                  <a:srgbClr val="536065"/>
                </a:solidFill>
                <a:ea typeface="Pretendard Black"/>
              </a:rPr>
              <a:t>비율</a:t>
            </a:r>
            <a:r>
              <a:rPr lang="en-US" sz="2500" b="0" i="0" u="none" strike="noStrike">
                <a:solidFill>
                  <a:srgbClr val="536065"/>
                </a:solidFill>
                <a:latin typeface="Pretendard Black"/>
              </a:rPr>
              <a:t> </a:t>
            </a:r>
            <a:r>
              <a:rPr lang="ko-KR" sz="2500" b="0" i="0" u="none" strike="noStrike">
                <a:solidFill>
                  <a:srgbClr val="536065"/>
                </a:solidFill>
                <a:ea typeface="Pretendard Black"/>
              </a:rPr>
              <a:t>제어</a:t>
            </a:r>
            <a:r>
              <a:rPr lang="en-US" sz="2500" b="0" i="0" u="none" strike="noStrike">
                <a:solidFill>
                  <a:srgbClr val="536065"/>
                </a:solidFill>
                <a:latin typeface="Pretendard Black"/>
              </a:rPr>
              <a:t>(nu)</a:t>
            </a:r>
            <a:r>
              <a:rPr lang="ko-KR" sz="2500" b="0" i="0" u="none" strike="noStrike">
                <a:solidFill>
                  <a:srgbClr val="536065"/>
                </a:solidFill>
                <a:ea typeface="Pretendard Black"/>
              </a:rPr>
              <a:t>은</a:t>
            </a:r>
            <a:r>
              <a:rPr lang="en-US" sz="2500" b="0" i="0" u="none" strike="noStrike">
                <a:solidFill>
                  <a:srgbClr val="536065"/>
                </a:solidFill>
                <a:latin typeface="Pretendard Black"/>
              </a:rPr>
              <a:t> 10%</a:t>
            </a:r>
            <a:r>
              <a:rPr lang="ko-KR" sz="2500" b="0" i="0" u="none" strike="noStrike">
                <a:solidFill>
                  <a:srgbClr val="536065"/>
                </a:solidFill>
                <a:ea typeface="Pretendard Black"/>
              </a:rPr>
              <a:t>설정</a:t>
            </a:r>
          </a:p>
          <a:p>
            <a:pPr lvl="0" algn="l">
              <a:lnSpc>
                <a:spcPct val="116199"/>
              </a:lnSpc>
            </a:pPr>
            <a:r>
              <a:rPr lang="en-US" sz="2500" b="0" i="0" u="none" strike="noStrike">
                <a:solidFill>
                  <a:srgbClr val="536065"/>
                </a:solidFill>
                <a:latin typeface="Pretendard Black"/>
              </a:rPr>
              <a:t>4. gamma</a:t>
            </a:r>
            <a:r>
              <a:rPr lang="ko-KR" sz="2500" b="0" i="0" u="none" strike="noStrike">
                <a:solidFill>
                  <a:srgbClr val="536065"/>
                </a:solidFill>
                <a:ea typeface="Pretendard Black"/>
              </a:rPr>
              <a:t>를</a:t>
            </a:r>
            <a:r>
              <a:rPr lang="en-US" sz="2500" b="0" i="0" u="none" strike="noStrike">
                <a:solidFill>
                  <a:srgbClr val="536065"/>
                </a:solidFill>
                <a:latin typeface="Pretendard Black"/>
              </a:rPr>
              <a:t> scale</a:t>
            </a:r>
            <a:r>
              <a:rPr lang="ko-KR" sz="2500" b="0" i="0" u="none" strike="noStrike">
                <a:solidFill>
                  <a:srgbClr val="536065"/>
                </a:solidFill>
                <a:ea typeface="Pretendard Black"/>
              </a:rPr>
              <a:t>로</a:t>
            </a:r>
            <a:r>
              <a:rPr lang="en-US" sz="2500" b="0" i="0" u="none" strike="noStrike">
                <a:solidFill>
                  <a:srgbClr val="536065"/>
                </a:solidFill>
                <a:latin typeface="Pretendard Black"/>
              </a:rPr>
              <a:t> </a:t>
            </a:r>
            <a:r>
              <a:rPr lang="ko-KR" sz="2500" b="0" i="0" u="none" strike="noStrike">
                <a:solidFill>
                  <a:srgbClr val="536065"/>
                </a:solidFill>
                <a:ea typeface="Pretendard Black"/>
              </a:rPr>
              <a:t>설정하여</a:t>
            </a:r>
            <a:r>
              <a:rPr lang="en-US" sz="2500" b="0" i="0" u="none" strike="noStrike">
                <a:solidFill>
                  <a:srgbClr val="536065"/>
                </a:solidFill>
                <a:latin typeface="Pretendard Black"/>
              </a:rPr>
              <a:t> </a:t>
            </a:r>
            <a:r>
              <a:rPr lang="ko-KR" sz="2500" b="0" i="0" u="none" strike="noStrike">
                <a:solidFill>
                  <a:srgbClr val="536065"/>
                </a:solidFill>
                <a:ea typeface="Pretendard Black"/>
              </a:rPr>
              <a:t>입력</a:t>
            </a:r>
            <a:r>
              <a:rPr lang="en-US" sz="2500" b="0" i="0" u="none" strike="noStrike">
                <a:solidFill>
                  <a:srgbClr val="536065"/>
                </a:solidFill>
                <a:latin typeface="Pretendard Black"/>
              </a:rPr>
              <a:t> </a:t>
            </a:r>
            <a:r>
              <a:rPr lang="ko-KR" sz="2500" b="0" i="0" u="none" strike="noStrike">
                <a:solidFill>
                  <a:srgbClr val="536065"/>
                </a:solidFill>
                <a:ea typeface="Pretendard Black"/>
              </a:rPr>
              <a:t>데이터의</a:t>
            </a:r>
            <a:r>
              <a:rPr lang="en-US" sz="2500" b="0" i="0" u="none" strike="noStrike">
                <a:solidFill>
                  <a:srgbClr val="536065"/>
                </a:solidFill>
                <a:latin typeface="Pretendard Black"/>
              </a:rPr>
              <a:t> </a:t>
            </a:r>
            <a:r>
              <a:rPr lang="ko-KR" sz="2500" b="0" i="0" u="none" strike="noStrike">
                <a:solidFill>
                  <a:srgbClr val="536065"/>
                </a:solidFill>
                <a:ea typeface="Pretendard Black"/>
              </a:rPr>
              <a:t>분산</a:t>
            </a:r>
            <a:r>
              <a:rPr lang="en-US" sz="2500" b="0" i="0" u="none" strike="noStrike">
                <a:solidFill>
                  <a:srgbClr val="536065"/>
                </a:solidFill>
                <a:latin typeface="Pretendard Black"/>
              </a:rPr>
              <a:t> </a:t>
            </a:r>
            <a:r>
              <a:rPr lang="ko-KR" sz="2500" b="0" i="0" u="none" strike="noStrike">
                <a:solidFill>
                  <a:srgbClr val="536065"/>
                </a:solidFill>
                <a:ea typeface="Pretendard Black"/>
              </a:rPr>
              <a:t>및</a:t>
            </a:r>
            <a:r>
              <a:rPr lang="en-US" sz="2500" b="0" i="0" u="none" strike="noStrike">
                <a:solidFill>
                  <a:srgbClr val="536065"/>
                </a:solidFill>
                <a:latin typeface="Pretendard Black"/>
              </a:rPr>
              <a:t> </a:t>
            </a:r>
            <a:r>
              <a:rPr lang="ko-KR" sz="2500" b="0" i="0" u="none" strike="noStrike">
                <a:solidFill>
                  <a:srgbClr val="536065"/>
                </a:solidFill>
                <a:ea typeface="Pretendard Black"/>
              </a:rPr>
              <a:t>특성</a:t>
            </a:r>
            <a:r>
              <a:rPr lang="en-US" sz="2500" b="0" i="0" u="none" strike="noStrike">
                <a:solidFill>
                  <a:srgbClr val="536065"/>
                </a:solidFill>
                <a:latin typeface="Pretendard Black"/>
              </a:rPr>
              <a:t>     </a:t>
            </a:r>
            <a:r>
              <a:rPr lang="ko-KR" sz="2500" b="0" i="0" u="none" strike="noStrike">
                <a:solidFill>
                  <a:srgbClr val="536065"/>
                </a:solidFill>
                <a:ea typeface="Pretendard Black"/>
              </a:rPr>
              <a:t>수에</a:t>
            </a:r>
            <a:r>
              <a:rPr lang="en-US" sz="2500" b="0" i="0" u="none" strike="noStrike">
                <a:solidFill>
                  <a:srgbClr val="536065"/>
                </a:solidFill>
                <a:latin typeface="Pretendard Black"/>
              </a:rPr>
              <a:t> </a:t>
            </a:r>
            <a:r>
              <a:rPr lang="ko-KR" sz="2500" b="0" i="0" u="none" strike="noStrike">
                <a:solidFill>
                  <a:srgbClr val="536065"/>
                </a:solidFill>
                <a:ea typeface="Pretendard Black"/>
              </a:rPr>
              <a:t>따라</a:t>
            </a:r>
            <a:r>
              <a:rPr lang="en-US" sz="2500" b="0" i="0" u="none" strike="noStrike">
                <a:solidFill>
                  <a:srgbClr val="536065"/>
                </a:solidFill>
                <a:latin typeface="Pretendard Black"/>
              </a:rPr>
              <a:t> </a:t>
            </a:r>
            <a:r>
              <a:rPr lang="ko-KR" sz="2500" b="0" i="0" u="none" strike="noStrike">
                <a:solidFill>
                  <a:srgbClr val="536065"/>
                </a:solidFill>
                <a:ea typeface="Pretendard Black"/>
              </a:rPr>
              <a:t>자동으로</a:t>
            </a:r>
            <a:r>
              <a:rPr lang="en-US" sz="2500" b="0" i="0" u="none" strike="noStrike">
                <a:solidFill>
                  <a:srgbClr val="536065"/>
                </a:solidFill>
                <a:latin typeface="Pretendard Black"/>
              </a:rPr>
              <a:t> </a:t>
            </a:r>
            <a:r>
              <a:rPr lang="ko-KR" sz="2500" b="0" i="0" u="none" strike="noStrike">
                <a:solidFill>
                  <a:srgbClr val="536065"/>
                </a:solidFill>
                <a:ea typeface="Pretendard Black"/>
              </a:rPr>
              <a:t>계산</a:t>
            </a:r>
          </a:p>
        </p:txBody>
      </p:sp>
      <p:pic>
        <p:nvPicPr>
          <p:cNvPr id="6" name="그림 5" descr="텍스트, 스크린샷, 폰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11B8B43F-3F20-C5F6-07C1-32E1E862CF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1309" y="3314700"/>
            <a:ext cx="8121582" cy="2667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00100" y="1587500"/>
            <a:ext cx="16764000" cy="838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4700" b="0" i="0" u="none" strike="noStrike">
                <a:solidFill>
                  <a:srgbClr val="536065"/>
                </a:solidFill>
                <a:ea typeface="Pretendard Black"/>
              </a:rPr>
              <a:t>실험</a:t>
            </a:r>
            <a:r>
              <a:rPr lang="en-US" sz="4700" b="0" i="0" u="none" strike="noStrike">
                <a:solidFill>
                  <a:srgbClr val="536065"/>
                </a:solidFill>
                <a:latin typeface="Pretendard Black"/>
              </a:rPr>
              <a:t> </a:t>
            </a:r>
            <a:r>
              <a:rPr lang="ko-KR" sz="4700" b="0" i="0" u="none" strike="noStrike">
                <a:solidFill>
                  <a:srgbClr val="536065"/>
                </a:solidFill>
                <a:ea typeface="Pretendard Black"/>
              </a:rPr>
              <a:t>방법</a:t>
            </a:r>
            <a:r>
              <a:rPr lang="en-US" sz="4700" b="0" i="0" u="none" strike="noStrike">
                <a:solidFill>
                  <a:srgbClr val="536065"/>
                </a:solidFill>
                <a:latin typeface="Pretendard Black"/>
              </a:rPr>
              <a:t>(VGG)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-254000" y="1790700"/>
            <a:ext cx="762000" cy="4826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508000" y="8115300"/>
            <a:ext cx="9372600" cy="21336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en-US" sz="2000" b="0" i="0" u="none" strike="noStrike">
                <a:solidFill>
                  <a:srgbClr val="536065"/>
                </a:solidFill>
                <a:latin typeface="Pretendard Black"/>
              </a:rPr>
              <a:t>1.</a:t>
            </a:r>
            <a:r>
              <a:rPr lang="ko-KR" sz="2000" b="0" i="0" u="none" strike="noStrike">
                <a:solidFill>
                  <a:srgbClr val="536065"/>
                </a:solidFill>
                <a:ea typeface="Pretendard Black"/>
              </a:rPr>
              <a:t>입력층</a:t>
            </a:r>
            <a:r>
              <a:rPr lang="en-US" sz="2000" b="0" i="0" u="none" strike="noStrike">
                <a:solidFill>
                  <a:srgbClr val="536065"/>
                </a:solidFill>
                <a:latin typeface="Pretendard Black"/>
              </a:rPr>
              <a:t> : </a:t>
            </a:r>
            <a:r>
              <a:rPr lang="ko-KR" sz="2000" b="0" i="0" u="none" strike="noStrike">
                <a:solidFill>
                  <a:srgbClr val="536065"/>
                </a:solidFill>
                <a:ea typeface="Pretendard Black"/>
              </a:rPr>
              <a:t>입력</a:t>
            </a:r>
            <a:r>
              <a:rPr lang="en-US" sz="2000" b="0" i="0" u="none" strike="noStrike">
                <a:solidFill>
                  <a:srgbClr val="536065"/>
                </a:solidFill>
                <a:latin typeface="Pretendard Black"/>
              </a:rPr>
              <a:t> </a:t>
            </a:r>
            <a:r>
              <a:rPr lang="ko-KR" sz="2000" b="0" i="0" u="none" strike="noStrike">
                <a:solidFill>
                  <a:srgbClr val="536065"/>
                </a:solidFill>
                <a:ea typeface="Pretendard Black"/>
              </a:rPr>
              <a:t>데이터</a:t>
            </a:r>
            <a:r>
              <a:rPr lang="en-US" sz="2000" b="0" i="0" u="none" strike="noStrike">
                <a:solidFill>
                  <a:srgbClr val="536065"/>
                </a:solidFill>
                <a:latin typeface="Pretendard Black"/>
              </a:rPr>
              <a:t> </a:t>
            </a:r>
            <a:r>
              <a:rPr lang="ko-KR" sz="2000" b="0" i="0" u="none" strike="noStrike">
                <a:solidFill>
                  <a:srgbClr val="536065"/>
                </a:solidFill>
                <a:ea typeface="Pretendard Black"/>
              </a:rPr>
              <a:t>전처리</a:t>
            </a:r>
          </a:p>
          <a:p>
            <a:pPr lvl="0" algn="l">
              <a:lnSpc>
                <a:spcPct val="116199"/>
              </a:lnSpc>
            </a:pPr>
            <a:r>
              <a:rPr lang="en-US" sz="2000" b="0" i="0" u="none" strike="noStrike">
                <a:solidFill>
                  <a:srgbClr val="536065"/>
                </a:solidFill>
                <a:latin typeface="Pretendard Black"/>
              </a:rPr>
              <a:t>2. </a:t>
            </a:r>
            <a:r>
              <a:rPr lang="ko-KR" sz="2000" b="0" i="0" u="none" strike="noStrike">
                <a:solidFill>
                  <a:srgbClr val="536065"/>
                </a:solidFill>
                <a:ea typeface="Pretendard Black"/>
              </a:rPr>
              <a:t>합성곱</a:t>
            </a:r>
            <a:r>
              <a:rPr lang="en-US" sz="2000" b="0" i="0" u="none" strike="noStrike">
                <a:solidFill>
                  <a:srgbClr val="536065"/>
                </a:solidFill>
                <a:latin typeface="Pretendard Black"/>
              </a:rPr>
              <a:t> : 3x3 </a:t>
            </a:r>
            <a:r>
              <a:rPr lang="ko-KR" sz="2000" b="0" i="0" u="none" strike="noStrike">
                <a:solidFill>
                  <a:srgbClr val="536065"/>
                </a:solidFill>
                <a:ea typeface="Pretendard Black"/>
              </a:rPr>
              <a:t>커널로</a:t>
            </a:r>
            <a:r>
              <a:rPr lang="en-US" sz="2000" b="0" i="0" u="none" strike="noStrike">
                <a:solidFill>
                  <a:srgbClr val="536065"/>
                </a:solidFill>
                <a:latin typeface="Pretendard Black"/>
              </a:rPr>
              <a:t> </a:t>
            </a:r>
            <a:r>
              <a:rPr lang="ko-KR" sz="2000" b="0" i="0" u="none" strike="noStrike">
                <a:solidFill>
                  <a:srgbClr val="536065"/>
                </a:solidFill>
                <a:ea typeface="Pretendard Black"/>
              </a:rPr>
              <a:t>합성곱</a:t>
            </a:r>
            <a:r>
              <a:rPr lang="en-US" sz="2000" b="0" i="0" u="none" strike="noStrike">
                <a:solidFill>
                  <a:srgbClr val="536065"/>
                </a:solidFill>
                <a:latin typeface="Pretendard Black"/>
              </a:rPr>
              <a:t> </a:t>
            </a:r>
            <a:r>
              <a:rPr lang="ko-KR" sz="2000" b="0" i="0" u="none" strike="noStrike">
                <a:solidFill>
                  <a:srgbClr val="536065"/>
                </a:solidFill>
                <a:ea typeface="Pretendard Black"/>
              </a:rPr>
              <a:t>수행</a:t>
            </a:r>
            <a:r>
              <a:rPr lang="en-US" sz="2000" b="0" i="0" u="none" strike="noStrike">
                <a:solidFill>
                  <a:srgbClr val="536065"/>
                </a:solidFill>
                <a:latin typeface="Pretendard Black"/>
              </a:rPr>
              <a:t>, ReLu</a:t>
            </a:r>
            <a:r>
              <a:rPr lang="ko-KR" sz="2000" b="0" i="0" u="none" strike="noStrike">
                <a:solidFill>
                  <a:srgbClr val="536065"/>
                </a:solidFill>
                <a:ea typeface="Pretendard Black"/>
              </a:rPr>
              <a:t>활성화</a:t>
            </a:r>
            <a:r>
              <a:rPr lang="en-US" sz="2000" b="0" i="0" u="none" strike="noStrike">
                <a:solidFill>
                  <a:srgbClr val="536065"/>
                </a:solidFill>
                <a:latin typeface="Pretendard Black"/>
              </a:rPr>
              <a:t> </a:t>
            </a:r>
            <a:r>
              <a:rPr lang="ko-KR" sz="2000" b="0" i="0" u="none" strike="noStrike">
                <a:solidFill>
                  <a:srgbClr val="536065"/>
                </a:solidFill>
                <a:ea typeface="Pretendard Black"/>
              </a:rPr>
              <a:t>함수</a:t>
            </a:r>
            <a:r>
              <a:rPr lang="en-US" sz="2000" b="0" i="0" u="none" strike="noStrike">
                <a:solidFill>
                  <a:srgbClr val="536065"/>
                </a:solidFill>
                <a:latin typeface="Pretendard Black"/>
              </a:rPr>
              <a:t> </a:t>
            </a:r>
            <a:r>
              <a:rPr lang="ko-KR" sz="2000" b="0" i="0" u="none" strike="noStrike">
                <a:solidFill>
                  <a:srgbClr val="536065"/>
                </a:solidFill>
                <a:ea typeface="Pretendard Black"/>
              </a:rPr>
              <a:t>사용</a:t>
            </a:r>
            <a:r>
              <a:rPr lang="en-US" sz="2000" b="0" i="0" u="none" strike="noStrike">
                <a:solidFill>
                  <a:srgbClr val="536065"/>
                </a:solidFill>
                <a:latin typeface="Pretendard Black"/>
              </a:rPr>
              <a:t>, </a:t>
            </a:r>
            <a:r>
              <a:rPr lang="ko-KR" sz="2000" b="0" i="0" u="none" strike="noStrike">
                <a:solidFill>
                  <a:srgbClr val="536065"/>
                </a:solidFill>
                <a:ea typeface="Pretendard Black"/>
              </a:rPr>
              <a:t>출력</a:t>
            </a:r>
            <a:r>
              <a:rPr lang="en-US" sz="2000" b="0" i="0" u="none" strike="noStrike">
                <a:solidFill>
                  <a:srgbClr val="536065"/>
                </a:solidFill>
                <a:latin typeface="Pretendard Black"/>
              </a:rPr>
              <a:t> </a:t>
            </a:r>
            <a:r>
              <a:rPr lang="ko-KR" sz="2000" b="0" i="0" u="none" strike="noStrike">
                <a:solidFill>
                  <a:srgbClr val="536065"/>
                </a:solidFill>
                <a:ea typeface="Pretendard Black"/>
              </a:rPr>
              <a:t>크기</a:t>
            </a:r>
            <a:r>
              <a:rPr lang="en-US" sz="2000" b="0" i="0" u="none" strike="noStrike">
                <a:solidFill>
                  <a:srgbClr val="536065"/>
                </a:solidFill>
                <a:latin typeface="Pretendard Black"/>
              </a:rPr>
              <a:t> </a:t>
            </a:r>
            <a:r>
              <a:rPr lang="ko-KR" sz="2000" b="0" i="0" u="none" strike="noStrike">
                <a:solidFill>
                  <a:srgbClr val="536065"/>
                </a:solidFill>
                <a:ea typeface="Pretendard Black"/>
              </a:rPr>
              <a:t>유지</a:t>
            </a:r>
          </a:p>
          <a:p>
            <a:pPr lvl="0" algn="l">
              <a:lnSpc>
                <a:spcPct val="116199"/>
              </a:lnSpc>
            </a:pPr>
            <a:r>
              <a:rPr lang="en-US" sz="2000" b="0" i="0" u="none" strike="noStrike">
                <a:solidFill>
                  <a:srgbClr val="536065"/>
                </a:solidFill>
                <a:latin typeface="Pretendard Black"/>
              </a:rPr>
              <a:t>3: </a:t>
            </a:r>
            <a:r>
              <a:rPr lang="ko-KR" sz="2000" b="0" i="0" u="none" strike="noStrike">
                <a:solidFill>
                  <a:srgbClr val="536065"/>
                </a:solidFill>
                <a:ea typeface="Pretendard Black"/>
              </a:rPr>
              <a:t>풀링</a:t>
            </a:r>
            <a:r>
              <a:rPr lang="en-US" sz="2000" b="0" i="0" u="none" strike="noStrike">
                <a:solidFill>
                  <a:srgbClr val="536065"/>
                </a:solidFill>
                <a:latin typeface="Pretendard Black"/>
              </a:rPr>
              <a:t> </a:t>
            </a:r>
            <a:r>
              <a:rPr lang="ko-KR" sz="2000" b="0" i="0" u="none" strike="noStrike">
                <a:solidFill>
                  <a:srgbClr val="536065"/>
                </a:solidFill>
                <a:ea typeface="Pretendard Black"/>
              </a:rPr>
              <a:t>계층</a:t>
            </a:r>
            <a:r>
              <a:rPr lang="en-US" sz="2000" b="0" i="0" u="none" strike="noStrike">
                <a:solidFill>
                  <a:srgbClr val="536065"/>
                </a:solidFill>
                <a:latin typeface="Pretendard Black"/>
              </a:rPr>
              <a:t> : </a:t>
            </a:r>
            <a:r>
              <a:rPr lang="ko-KR" sz="2000" b="0" i="0" u="none" strike="noStrike">
                <a:solidFill>
                  <a:srgbClr val="536065"/>
                </a:solidFill>
                <a:ea typeface="Pretendard Black"/>
              </a:rPr>
              <a:t>맥스</a:t>
            </a:r>
            <a:r>
              <a:rPr lang="en-US" sz="2000" b="0" i="0" u="none" strike="noStrike">
                <a:solidFill>
                  <a:srgbClr val="536065"/>
                </a:solidFill>
                <a:latin typeface="Pretendard Black"/>
              </a:rPr>
              <a:t> </a:t>
            </a:r>
            <a:r>
              <a:rPr lang="ko-KR" sz="2000" b="0" i="0" u="none" strike="noStrike">
                <a:solidFill>
                  <a:srgbClr val="536065"/>
                </a:solidFill>
                <a:ea typeface="Pretendard Black"/>
              </a:rPr>
              <a:t>풀링</a:t>
            </a:r>
            <a:r>
              <a:rPr lang="en-US" sz="2000" b="0" i="0" u="none" strike="noStrike">
                <a:solidFill>
                  <a:srgbClr val="536065"/>
                </a:solidFill>
                <a:latin typeface="Pretendard Black"/>
              </a:rPr>
              <a:t>(2 x 2)</a:t>
            </a:r>
            <a:r>
              <a:rPr lang="ko-KR" sz="2000" b="0" i="0" u="none" strike="noStrike">
                <a:solidFill>
                  <a:srgbClr val="536065"/>
                </a:solidFill>
                <a:ea typeface="Pretendard Black"/>
              </a:rPr>
              <a:t>로</a:t>
            </a:r>
            <a:r>
              <a:rPr lang="en-US" sz="2000" b="0" i="0" u="none" strike="noStrike">
                <a:solidFill>
                  <a:srgbClr val="536065"/>
                </a:solidFill>
                <a:latin typeface="Pretendard Black"/>
              </a:rPr>
              <a:t> </a:t>
            </a:r>
            <a:r>
              <a:rPr lang="ko-KR" sz="2000" b="0" i="0" u="none" strike="noStrike">
                <a:solidFill>
                  <a:srgbClr val="536065"/>
                </a:solidFill>
                <a:ea typeface="Pretendard Black"/>
              </a:rPr>
              <a:t>공간</a:t>
            </a:r>
            <a:r>
              <a:rPr lang="en-US" sz="2000" b="0" i="0" u="none" strike="noStrike">
                <a:solidFill>
                  <a:srgbClr val="536065"/>
                </a:solidFill>
                <a:latin typeface="Pretendard Black"/>
              </a:rPr>
              <a:t> </a:t>
            </a:r>
            <a:r>
              <a:rPr lang="ko-KR" sz="2000" b="0" i="0" u="none" strike="noStrike">
                <a:solidFill>
                  <a:srgbClr val="536065"/>
                </a:solidFill>
                <a:ea typeface="Pretendard Black"/>
              </a:rPr>
              <a:t>크기를</a:t>
            </a:r>
            <a:r>
              <a:rPr lang="en-US" sz="2000" b="0" i="0" u="none" strike="noStrike">
                <a:solidFill>
                  <a:srgbClr val="536065"/>
                </a:solidFill>
                <a:latin typeface="Pretendard Black"/>
              </a:rPr>
              <a:t> </a:t>
            </a:r>
            <a:r>
              <a:rPr lang="ko-KR" sz="2000" b="0" i="0" u="none" strike="noStrike">
                <a:solidFill>
                  <a:srgbClr val="536065"/>
                </a:solidFill>
                <a:ea typeface="Pretendard Black"/>
              </a:rPr>
              <a:t>절반으로</a:t>
            </a:r>
            <a:r>
              <a:rPr lang="en-US" sz="2000" b="0" i="0" u="none" strike="noStrike">
                <a:solidFill>
                  <a:srgbClr val="536065"/>
                </a:solidFill>
                <a:latin typeface="Pretendard Black"/>
              </a:rPr>
              <a:t> </a:t>
            </a:r>
            <a:r>
              <a:rPr lang="ko-KR" sz="2000" b="0" i="0" u="none" strike="noStrike">
                <a:solidFill>
                  <a:srgbClr val="536065"/>
                </a:solidFill>
                <a:ea typeface="Pretendard Black"/>
              </a:rPr>
              <a:t>줄임</a:t>
            </a:r>
          </a:p>
          <a:p>
            <a:pPr lvl="0" algn="l">
              <a:lnSpc>
                <a:spcPct val="116199"/>
              </a:lnSpc>
            </a:pPr>
            <a:r>
              <a:rPr lang="en-US" sz="2000" b="0" i="0" u="none" strike="noStrike">
                <a:solidFill>
                  <a:srgbClr val="536065"/>
                </a:solidFill>
                <a:latin typeface="Pretendard Black"/>
              </a:rPr>
              <a:t>4. </a:t>
            </a:r>
            <a:r>
              <a:rPr lang="ko-KR" sz="2000" b="0" i="0" u="none" strike="noStrike">
                <a:solidFill>
                  <a:srgbClr val="536065"/>
                </a:solidFill>
                <a:ea typeface="Pretendard Black"/>
              </a:rPr>
              <a:t>점점</a:t>
            </a:r>
            <a:r>
              <a:rPr lang="en-US" sz="2000" b="0" i="0" u="none" strike="noStrike">
                <a:solidFill>
                  <a:srgbClr val="536065"/>
                </a:solidFill>
                <a:latin typeface="Pretendard Black"/>
              </a:rPr>
              <a:t> </a:t>
            </a:r>
            <a:r>
              <a:rPr lang="ko-KR" sz="2000" b="0" i="0" u="none" strike="noStrike">
                <a:solidFill>
                  <a:srgbClr val="536065"/>
                </a:solidFill>
                <a:ea typeface="Pretendard Black"/>
              </a:rPr>
              <a:t>더</a:t>
            </a:r>
            <a:r>
              <a:rPr lang="en-US" sz="2000" b="0" i="0" u="none" strike="noStrike">
                <a:solidFill>
                  <a:srgbClr val="536065"/>
                </a:solidFill>
                <a:latin typeface="Pretendard Black"/>
              </a:rPr>
              <a:t> </a:t>
            </a:r>
            <a:r>
              <a:rPr lang="ko-KR" sz="2000" b="0" i="0" u="none" strike="noStrike">
                <a:solidFill>
                  <a:srgbClr val="536065"/>
                </a:solidFill>
                <a:ea typeface="Pretendard Black"/>
              </a:rPr>
              <a:t>많은</a:t>
            </a:r>
            <a:r>
              <a:rPr lang="en-US" sz="2000" b="0" i="0" u="none" strike="noStrike">
                <a:solidFill>
                  <a:srgbClr val="536065"/>
                </a:solidFill>
                <a:latin typeface="Pretendard Black"/>
              </a:rPr>
              <a:t> </a:t>
            </a:r>
            <a:r>
              <a:rPr lang="ko-KR" sz="2000" b="0" i="0" u="none" strike="noStrike">
                <a:solidFill>
                  <a:srgbClr val="536065"/>
                </a:solidFill>
                <a:ea typeface="Pretendard Black"/>
              </a:rPr>
              <a:t>필터를</a:t>
            </a:r>
            <a:r>
              <a:rPr lang="en-US" sz="2000" b="0" i="0" u="none" strike="noStrike">
                <a:solidFill>
                  <a:srgbClr val="536065"/>
                </a:solidFill>
                <a:latin typeface="Pretendard Black"/>
              </a:rPr>
              <a:t> </a:t>
            </a:r>
            <a:r>
              <a:rPr lang="ko-KR" sz="2000" b="0" i="0" u="none" strike="noStrike">
                <a:solidFill>
                  <a:srgbClr val="536065"/>
                </a:solidFill>
                <a:ea typeface="Pretendard Black"/>
              </a:rPr>
              <a:t>사용해</a:t>
            </a:r>
            <a:r>
              <a:rPr lang="en-US" sz="2000" b="0" i="0" u="none" strike="noStrike">
                <a:solidFill>
                  <a:srgbClr val="536065"/>
                </a:solidFill>
                <a:latin typeface="Pretendard Black"/>
              </a:rPr>
              <a:t> </a:t>
            </a:r>
            <a:r>
              <a:rPr lang="ko-KR" sz="2000" b="0" i="0" u="none" strike="noStrike">
                <a:solidFill>
                  <a:srgbClr val="536065"/>
                </a:solidFill>
                <a:ea typeface="Pretendard Black"/>
              </a:rPr>
              <a:t>고수준</a:t>
            </a:r>
            <a:r>
              <a:rPr lang="en-US" sz="2000" b="0" i="0" u="none" strike="noStrike">
                <a:solidFill>
                  <a:srgbClr val="536065"/>
                </a:solidFill>
                <a:latin typeface="Pretendard Black"/>
              </a:rPr>
              <a:t> </a:t>
            </a:r>
            <a:r>
              <a:rPr lang="ko-KR" sz="2000" b="0" i="0" u="none" strike="noStrike">
                <a:solidFill>
                  <a:srgbClr val="536065"/>
                </a:solidFill>
                <a:ea typeface="Pretendard Black"/>
              </a:rPr>
              <a:t>특징을</a:t>
            </a:r>
            <a:r>
              <a:rPr lang="en-US" sz="2000" b="0" i="0" u="none" strike="noStrike">
                <a:solidFill>
                  <a:srgbClr val="536065"/>
                </a:solidFill>
                <a:latin typeface="Pretendard Black"/>
              </a:rPr>
              <a:t> </a:t>
            </a:r>
            <a:r>
              <a:rPr lang="ko-KR" sz="2000" b="0" i="0" u="none" strike="noStrike">
                <a:solidFill>
                  <a:srgbClr val="536065"/>
                </a:solidFill>
                <a:ea typeface="Pretendard Black"/>
              </a:rPr>
              <a:t>학습</a:t>
            </a:r>
          </a:p>
          <a:p>
            <a:pPr lvl="0" algn="l">
              <a:lnSpc>
                <a:spcPct val="116199"/>
              </a:lnSpc>
            </a:pPr>
            <a:r>
              <a:rPr lang="en-US" sz="2000" b="0" i="0" u="none" strike="noStrike">
                <a:solidFill>
                  <a:srgbClr val="536065"/>
                </a:solidFill>
                <a:latin typeface="Pretendard Black"/>
              </a:rPr>
              <a:t>5. Flatten</a:t>
            </a:r>
            <a:r>
              <a:rPr lang="ko-KR" sz="2000" b="0" i="0" u="none" strike="noStrike">
                <a:solidFill>
                  <a:srgbClr val="536065"/>
                </a:solidFill>
                <a:ea typeface="Pretendard Black"/>
              </a:rPr>
              <a:t>을</a:t>
            </a:r>
            <a:r>
              <a:rPr lang="en-US" sz="2000" b="0" i="0" u="none" strike="noStrike">
                <a:solidFill>
                  <a:srgbClr val="536065"/>
                </a:solidFill>
                <a:latin typeface="Pretendard Black"/>
              </a:rPr>
              <a:t> </a:t>
            </a:r>
            <a:r>
              <a:rPr lang="ko-KR" sz="2000" b="0" i="0" u="none" strike="noStrike">
                <a:solidFill>
                  <a:srgbClr val="536065"/>
                </a:solidFill>
                <a:ea typeface="Pretendard Black"/>
              </a:rPr>
              <a:t>통해</a:t>
            </a:r>
            <a:r>
              <a:rPr lang="en-US" sz="2000" b="0" i="0" u="none" strike="noStrike">
                <a:solidFill>
                  <a:srgbClr val="536065"/>
                </a:solidFill>
                <a:latin typeface="Pretendard Black"/>
              </a:rPr>
              <a:t> </a:t>
            </a:r>
            <a:r>
              <a:rPr lang="ko-KR" sz="2000" b="0" i="0" u="none" strike="noStrike">
                <a:solidFill>
                  <a:srgbClr val="536065"/>
                </a:solidFill>
                <a:ea typeface="Pretendard Black"/>
              </a:rPr>
              <a:t>합성곱</a:t>
            </a:r>
            <a:r>
              <a:rPr lang="en-US" sz="2000" b="0" i="0" u="none" strike="noStrike">
                <a:solidFill>
                  <a:srgbClr val="536065"/>
                </a:solidFill>
                <a:latin typeface="Pretendard Black"/>
              </a:rPr>
              <a:t> </a:t>
            </a:r>
            <a:r>
              <a:rPr lang="ko-KR" sz="2000" b="0" i="0" u="none" strike="noStrike">
                <a:solidFill>
                  <a:srgbClr val="536065"/>
                </a:solidFill>
                <a:ea typeface="Pretendard Black"/>
              </a:rPr>
              <a:t>결과를</a:t>
            </a:r>
            <a:r>
              <a:rPr lang="en-US" sz="2000" b="0" i="0" u="none" strike="noStrike">
                <a:solidFill>
                  <a:srgbClr val="536065"/>
                </a:solidFill>
                <a:latin typeface="Pretendard Black"/>
              </a:rPr>
              <a:t> 1</a:t>
            </a:r>
            <a:r>
              <a:rPr lang="ko-KR" sz="2000" b="0" i="0" u="none" strike="noStrike">
                <a:solidFill>
                  <a:srgbClr val="536065"/>
                </a:solidFill>
                <a:ea typeface="Pretendard Black"/>
              </a:rPr>
              <a:t>차원</a:t>
            </a:r>
            <a:r>
              <a:rPr lang="en-US" sz="2000" b="0" i="0" u="none" strike="noStrike">
                <a:solidFill>
                  <a:srgbClr val="536065"/>
                </a:solidFill>
                <a:latin typeface="Pretendard Black"/>
              </a:rPr>
              <a:t> </a:t>
            </a:r>
            <a:r>
              <a:rPr lang="ko-KR" sz="2000" b="0" i="0" u="none" strike="noStrike">
                <a:solidFill>
                  <a:srgbClr val="536065"/>
                </a:solidFill>
                <a:ea typeface="Pretendard Black"/>
              </a:rPr>
              <a:t>벡터</a:t>
            </a:r>
            <a:r>
              <a:rPr lang="en-US" sz="2000" b="0" i="0" u="none" strike="noStrike">
                <a:solidFill>
                  <a:srgbClr val="536065"/>
                </a:solidFill>
                <a:latin typeface="Pretendard Black"/>
              </a:rPr>
              <a:t>(</a:t>
            </a:r>
            <a:r>
              <a:rPr lang="ko-KR" sz="2000" b="0" i="0" u="none" strike="noStrike">
                <a:solidFill>
                  <a:srgbClr val="536065"/>
                </a:solidFill>
                <a:ea typeface="Pretendard Black"/>
              </a:rPr>
              <a:t>평탄화</a:t>
            </a:r>
            <a:r>
              <a:rPr lang="en-US" sz="2000" b="0" i="0" u="none" strike="noStrike">
                <a:solidFill>
                  <a:srgbClr val="536065"/>
                </a:solidFill>
                <a:latin typeface="Pretendard Black"/>
              </a:rPr>
              <a:t>)</a:t>
            </a:r>
            <a:r>
              <a:rPr lang="ko-KR" sz="2000" b="0" i="0" u="none" strike="noStrike">
                <a:solidFill>
                  <a:srgbClr val="536065"/>
                </a:solidFill>
                <a:ea typeface="Pretendard Black"/>
              </a:rPr>
              <a:t>로</a:t>
            </a:r>
            <a:r>
              <a:rPr lang="en-US" sz="2000" b="0" i="0" u="none" strike="noStrike">
                <a:solidFill>
                  <a:srgbClr val="536065"/>
                </a:solidFill>
                <a:latin typeface="Pretendard Black"/>
              </a:rPr>
              <a:t> </a:t>
            </a:r>
            <a:r>
              <a:rPr lang="ko-KR" sz="2000" b="0" i="0" u="none" strike="noStrike">
                <a:solidFill>
                  <a:srgbClr val="536065"/>
                </a:solidFill>
                <a:ea typeface="Pretendard Black"/>
              </a:rPr>
              <a:t>펼침</a:t>
            </a:r>
          </a:p>
          <a:p>
            <a:pPr lvl="0" algn="l">
              <a:lnSpc>
                <a:spcPct val="116199"/>
              </a:lnSpc>
            </a:pPr>
            <a:r>
              <a:rPr lang="en-US" sz="2000" b="0" i="0" u="none" strike="noStrike">
                <a:solidFill>
                  <a:srgbClr val="536065"/>
                </a:solidFill>
                <a:latin typeface="Pretendard Black"/>
              </a:rPr>
              <a:t>6. </a:t>
            </a:r>
            <a:r>
              <a:rPr lang="ko-KR" sz="2000" b="0" i="0" u="none" strike="noStrike">
                <a:solidFill>
                  <a:srgbClr val="536065"/>
                </a:solidFill>
                <a:ea typeface="Pretendard Black"/>
              </a:rPr>
              <a:t>평탄화</a:t>
            </a:r>
            <a:r>
              <a:rPr lang="en-US" sz="2000" b="0" i="0" u="none" strike="noStrike">
                <a:solidFill>
                  <a:srgbClr val="536065"/>
                </a:solidFill>
                <a:latin typeface="Pretendard Black"/>
              </a:rPr>
              <a:t> </a:t>
            </a:r>
            <a:r>
              <a:rPr lang="ko-KR" sz="2000" b="0" i="0" u="none" strike="noStrike">
                <a:solidFill>
                  <a:srgbClr val="536065"/>
                </a:solidFill>
                <a:ea typeface="Pretendard Black"/>
              </a:rPr>
              <a:t>된</a:t>
            </a:r>
            <a:r>
              <a:rPr lang="en-US" sz="2000" b="0" i="0" u="none" strike="noStrike">
                <a:solidFill>
                  <a:srgbClr val="536065"/>
                </a:solidFill>
                <a:latin typeface="Pretendard Black"/>
              </a:rPr>
              <a:t> </a:t>
            </a:r>
            <a:r>
              <a:rPr lang="ko-KR" sz="2000" b="0" i="0" u="none" strike="noStrike">
                <a:solidFill>
                  <a:srgbClr val="536065"/>
                </a:solidFill>
                <a:ea typeface="Pretendard Black"/>
              </a:rPr>
              <a:t>데이터에</a:t>
            </a:r>
            <a:r>
              <a:rPr lang="en-US" sz="2000" b="0" i="0" u="none" strike="noStrike">
                <a:solidFill>
                  <a:srgbClr val="536065"/>
                </a:solidFill>
                <a:latin typeface="Pretendard Black"/>
              </a:rPr>
              <a:t> relu</a:t>
            </a:r>
            <a:r>
              <a:rPr lang="ko-KR" sz="2000" b="0" i="0" u="none" strike="noStrike">
                <a:solidFill>
                  <a:srgbClr val="536065"/>
                </a:solidFill>
                <a:ea typeface="Pretendard Black"/>
              </a:rPr>
              <a:t>활성화</a:t>
            </a:r>
            <a:r>
              <a:rPr lang="en-US" sz="2000" b="0" i="0" u="none" strike="noStrike">
                <a:solidFill>
                  <a:srgbClr val="536065"/>
                </a:solidFill>
                <a:latin typeface="Pretendard Black"/>
              </a:rPr>
              <a:t> </a:t>
            </a:r>
            <a:r>
              <a:rPr lang="ko-KR" sz="2000" b="0" i="0" u="none" strike="noStrike">
                <a:solidFill>
                  <a:srgbClr val="536065"/>
                </a:solidFill>
                <a:ea typeface="Pretendard Black"/>
              </a:rPr>
              <a:t>함수</a:t>
            </a:r>
            <a:r>
              <a:rPr lang="en-US" sz="2000" b="0" i="0" u="none" strike="noStrike">
                <a:solidFill>
                  <a:srgbClr val="536065"/>
                </a:solidFill>
                <a:latin typeface="Pretendard Black"/>
              </a:rPr>
              <a:t> </a:t>
            </a:r>
            <a:r>
              <a:rPr lang="ko-KR" sz="2000" b="0" i="0" u="none" strike="noStrike">
                <a:solidFill>
                  <a:srgbClr val="536065"/>
                </a:solidFill>
                <a:ea typeface="Pretendard Black"/>
              </a:rPr>
              <a:t>적용</a:t>
            </a:r>
            <a:r>
              <a:rPr lang="en-US" sz="2000" b="0" i="0" u="none" strike="noStrike">
                <a:solidFill>
                  <a:srgbClr val="536065"/>
                </a:solidFill>
                <a:latin typeface="Pretendard Black"/>
              </a:rPr>
              <a:t> </a:t>
            </a:r>
            <a:r>
              <a:rPr lang="ko-KR" sz="2000" b="0" i="0" u="none" strike="noStrike">
                <a:solidFill>
                  <a:srgbClr val="536065"/>
                </a:solidFill>
                <a:ea typeface="Pretendard Black"/>
              </a:rPr>
              <a:t>후</a:t>
            </a:r>
            <a:r>
              <a:rPr lang="en-US" sz="2000" b="0" i="0" u="none" strike="noStrike">
                <a:solidFill>
                  <a:srgbClr val="536065"/>
                </a:solidFill>
                <a:latin typeface="Pretendard Black"/>
              </a:rPr>
              <a:t> softmax</a:t>
            </a:r>
            <a:r>
              <a:rPr lang="ko-KR" sz="2000" b="0" i="0" u="none" strike="noStrike">
                <a:solidFill>
                  <a:srgbClr val="536065"/>
                </a:solidFill>
                <a:ea typeface="Pretendard Black"/>
              </a:rPr>
              <a:t>를</a:t>
            </a:r>
            <a:r>
              <a:rPr lang="en-US" sz="2000" b="0" i="0" u="none" strike="noStrike">
                <a:solidFill>
                  <a:srgbClr val="536065"/>
                </a:solidFill>
                <a:latin typeface="Pretendard Black"/>
              </a:rPr>
              <a:t> </a:t>
            </a:r>
            <a:r>
              <a:rPr lang="ko-KR" sz="2000" b="0" i="0" u="none" strike="noStrike">
                <a:solidFill>
                  <a:srgbClr val="536065"/>
                </a:solidFill>
                <a:ea typeface="Pretendard Black"/>
              </a:rPr>
              <a:t>통해</a:t>
            </a:r>
            <a:r>
              <a:rPr lang="en-US" sz="2000" b="0" i="0" u="none" strike="noStrike">
                <a:solidFill>
                  <a:srgbClr val="536065"/>
                </a:solidFill>
                <a:latin typeface="Pretendard Black"/>
              </a:rPr>
              <a:t> 0~1</a:t>
            </a:r>
            <a:r>
              <a:rPr lang="ko-KR" sz="2000" b="0" i="0" u="none" strike="noStrike">
                <a:solidFill>
                  <a:srgbClr val="536065"/>
                </a:solidFill>
                <a:ea typeface="Pretendard Black"/>
              </a:rPr>
              <a:t>사이의</a:t>
            </a:r>
            <a:r>
              <a:rPr lang="en-US" sz="2000" b="0" i="0" u="none" strike="noStrike">
                <a:solidFill>
                  <a:srgbClr val="536065"/>
                </a:solidFill>
                <a:latin typeface="Pretendard Black"/>
              </a:rPr>
              <a:t> </a:t>
            </a:r>
            <a:r>
              <a:rPr lang="ko-KR" sz="2000" b="0" i="0" u="none" strike="noStrike">
                <a:solidFill>
                  <a:srgbClr val="536065"/>
                </a:solidFill>
                <a:ea typeface="Pretendard Black"/>
              </a:rPr>
              <a:t>확률값으로</a:t>
            </a:r>
            <a:r>
              <a:rPr lang="en-US" sz="2000" b="0" i="0" u="none" strike="noStrike">
                <a:solidFill>
                  <a:srgbClr val="536065"/>
                </a:solidFill>
                <a:latin typeface="Pretendard Black"/>
              </a:rPr>
              <a:t> </a:t>
            </a:r>
            <a:r>
              <a:rPr lang="ko-KR" sz="2000" b="0" i="0" u="none" strike="noStrike">
                <a:solidFill>
                  <a:srgbClr val="536065"/>
                </a:solidFill>
                <a:ea typeface="Pretendard Black"/>
              </a:rPr>
              <a:t>변환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588500" y="3467100"/>
            <a:ext cx="7899400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ctr">
              <a:lnSpc>
                <a:spcPct val="116199"/>
              </a:lnSpc>
            </a:pPr>
            <a:r>
              <a:rPr lang="en-US" sz="2500" b="0" i="0" u="none" strike="noStrike">
                <a:solidFill>
                  <a:srgbClr val="536065"/>
                </a:solidFill>
                <a:latin typeface="Pretendard Black"/>
              </a:rPr>
              <a:t>VGG </a:t>
            </a:r>
            <a:r>
              <a:rPr lang="ko-KR" sz="2500" b="0" i="0" u="none" strike="noStrike">
                <a:solidFill>
                  <a:srgbClr val="536065"/>
                </a:solidFill>
                <a:ea typeface="Pretendard Black"/>
              </a:rPr>
              <a:t>모델</a:t>
            </a:r>
            <a:r>
              <a:rPr lang="en-US" sz="2500" b="0" i="0" u="none" strike="noStrike">
                <a:solidFill>
                  <a:srgbClr val="536065"/>
                </a:solidFill>
                <a:latin typeface="Pretendard Black"/>
              </a:rPr>
              <a:t> </a:t>
            </a:r>
            <a:r>
              <a:rPr lang="ko-KR" sz="2500" b="0" i="0" u="none" strike="noStrike">
                <a:solidFill>
                  <a:srgbClr val="536065"/>
                </a:solidFill>
                <a:ea typeface="Pretendard Black"/>
              </a:rPr>
              <a:t>컴파일</a:t>
            </a:r>
          </a:p>
        </p:txBody>
      </p:sp>
      <p:pic>
        <p:nvPicPr>
          <p:cNvPr id="8" name="그림 7" descr="텍스트, 스크린샷, 폰트, 소프트웨어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4B5D80E5-0C0E-C4DA-B84E-21349EBBB2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857500"/>
            <a:ext cx="6219825" cy="5063172"/>
          </a:xfrm>
          <a:prstGeom prst="rect">
            <a:avLst/>
          </a:prstGeom>
        </p:spPr>
      </p:pic>
      <p:pic>
        <p:nvPicPr>
          <p:cNvPr id="9" name="그림 8" descr="텍스트, 폰트, 영수증, 화이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C62ACC6D-9095-C79C-B50C-936E46C428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44417" y="4533900"/>
            <a:ext cx="7187566" cy="2566988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800100" y="1587500"/>
            <a:ext cx="16764000" cy="838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4700" b="0" i="0" u="none" strike="noStrike">
                <a:solidFill>
                  <a:srgbClr val="536065"/>
                </a:solidFill>
                <a:ea typeface="Pretendard Black"/>
              </a:rPr>
              <a:t>성능</a:t>
            </a:r>
            <a:r>
              <a:rPr lang="en-US" sz="4700" b="0" i="0" u="none" strike="noStrike">
                <a:solidFill>
                  <a:srgbClr val="536065"/>
                </a:solidFill>
                <a:latin typeface="Pretendard Black"/>
              </a:rPr>
              <a:t> </a:t>
            </a:r>
            <a:r>
              <a:rPr lang="ko-KR" sz="4700" b="0" i="0" u="none" strike="noStrike">
                <a:solidFill>
                  <a:srgbClr val="536065"/>
                </a:solidFill>
                <a:ea typeface="Pretendard Black"/>
              </a:rPr>
              <a:t>평가</a:t>
            </a:r>
            <a:r>
              <a:rPr lang="en-US" sz="4700" b="0" i="0" u="none" strike="noStrike">
                <a:solidFill>
                  <a:srgbClr val="536065"/>
                </a:solidFill>
                <a:latin typeface="Pretendard Black"/>
              </a:rPr>
              <a:t> </a:t>
            </a:r>
            <a:r>
              <a:rPr lang="ko-KR" sz="4700" b="0" i="0" u="none" strike="noStrike">
                <a:solidFill>
                  <a:srgbClr val="536065"/>
                </a:solidFill>
                <a:ea typeface="Pretendard Black"/>
              </a:rPr>
              <a:t>지표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-254000" y="1790700"/>
            <a:ext cx="762000" cy="482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6650" y="2781300"/>
            <a:ext cx="8394700" cy="75057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800100" y="1587500"/>
            <a:ext cx="16764000" cy="838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4700" b="0" i="0" u="none" strike="noStrike">
                <a:solidFill>
                  <a:srgbClr val="536065"/>
                </a:solidFill>
                <a:ea typeface="Pretendard Black"/>
              </a:rPr>
              <a:t>성능</a:t>
            </a:r>
            <a:r>
              <a:rPr lang="en-US" sz="4700" b="0" i="0" u="none" strike="noStrike">
                <a:solidFill>
                  <a:srgbClr val="536065"/>
                </a:solidFill>
                <a:latin typeface="Pretendard Black"/>
              </a:rPr>
              <a:t> </a:t>
            </a:r>
            <a:r>
              <a:rPr lang="ko-KR" sz="4700" b="0" i="0" u="none" strike="noStrike">
                <a:solidFill>
                  <a:srgbClr val="536065"/>
                </a:solidFill>
                <a:ea typeface="Pretendard Black"/>
              </a:rPr>
              <a:t>평가</a:t>
            </a:r>
            <a:r>
              <a:rPr lang="en-US" sz="4700" b="0" i="0" u="none" strike="noStrike">
                <a:solidFill>
                  <a:srgbClr val="536065"/>
                </a:solidFill>
                <a:latin typeface="Pretendard Black"/>
              </a:rPr>
              <a:t> </a:t>
            </a:r>
            <a:r>
              <a:rPr lang="ko-KR" sz="4700" b="0" i="0" u="none" strike="noStrike">
                <a:solidFill>
                  <a:srgbClr val="536065"/>
                </a:solidFill>
                <a:ea typeface="Pretendard Black"/>
              </a:rPr>
              <a:t>결과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-254000" y="1790700"/>
            <a:ext cx="762000" cy="482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4450" y="3086100"/>
            <a:ext cx="10579100" cy="6324600"/>
          </a:xfrm>
          <a:prstGeom prst="rect">
            <a:avLst/>
          </a:prstGeom>
        </p:spPr>
      </p:pic>
      <p:pic>
        <p:nvPicPr>
          <p:cNvPr id="2" name="그림 1" descr="스크린샷, 그래프, 라인, 텍스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029C9FE9-AF7C-7942-6BAC-F0414C31C46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2908300"/>
            <a:ext cx="14251301" cy="650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그림 5" descr="텍스트, 라인, 그래프, 도표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9BF279A2-13A4-9F19-3A10-63F5E955FA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2552088"/>
            <a:ext cx="10579100" cy="7392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-76200" y="2374900"/>
            <a:ext cx="17551400" cy="5334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2730500" y="2019300"/>
            <a:ext cx="1524000" cy="1193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6700" b="0" i="0" u="none" strike="noStrike">
                <a:solidFill>
                  <a:srgbClr val="EBEBEB"/>
                </a:solidFill>
                <a:latin typeface="Pretendard Black"/>
              </a:rPr>
              <a:t>01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8382000" y="2019300"/>
            <a:ext cx="1524000" cy="1193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6700" b="0" i="0" u="none" strike="noStrike" spc="-300">
                <a:solidFill>
                  <a:srgbClr val="EBEBEB"/>
                </a:solidFill>
                <a:latin typeface="Pretendard Black"/>
              </a:rPr>
              <a:t>02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4033500" y="2019300"/>
            <a:ext cx="1524000" cy="1193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6700" b="0" i="0" u="none" strike="noStrike" spc="-400">
                <a:solidFill>
                  <a:srgbClr val="EBEBEB"/>
                </a:solidFill>
                <a:latin typeface="Pretendard Black"/>
              </a:rPr>
              <a:t>03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473200" y="3479800"/>
            <a:ext cx="4229100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ctr">
              <a:lnSpc>
                <a:spcPct val="116199"/>
              </a:lnSpc>
            </a:pPr>
            <a:r>
              <a:rPr lang="ko-KR" sz="2500" b="0" i="0" u="none" strike="noStrike">
                <a:solidFill>
                  <a:srgbClr val="536065"/>
                </a:solidFill>
                <a:ea typeface="Pretendard Black"/>
              </a:rPr>
              <a:t>서론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035800" y="3479800"/>
            <a:ext cx="4229100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ctr">
              <a:lnSpc>
                <a:spcPct val="116199"/>
              </a:lnSpc>
            </a:pPr>
            <a:r>
              <a:rPr lang="ko-KR" sz="2500" b="0" i="0" u="none" strike="noStrike">
                <a:solidFill>
                  <a:srgbClr val="536065"/>
                </a:solidFill>
                <a:ea typeface="Pretendard Black"/>
              </a:rPr>
              <a:t>악성코드</a:t>
            </a:r>
            <a:r>
              <a:rPr lang="en-US" sz="2500" b="0" i="0" u="none" strike="noStrike">
                <a:solidFill>
                  <a:srgbClr val="536065"/>
                </a:solidFill>
                <a:latin typeface="Pretendard Black"/>
              </a:rPr>
              <a:t> </a:t>
            </a:r>
            <a:r>
              <a:rPr lang="ko-KR" sz="2500" b="0" i="0" u="none" strike="noStrike">
                <a:solidFill>
                  <a:srgbClr val="536065"/>
                </a:solidFill>
                <a:ea typeface="Pretendard Black"/>
              </a:rPr>
              <a:t>개요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687300" y="3479800"/>
            <a:ext cx="4229100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ctr">
              <a:lnSpc>
                <a:spcPct val="116199"/>
              </a:lnSpc>
            </a:pPr>
            <a:r>
              <a:rPr lang="ko-KR" sz="2500" b="0" i="0" u="none" strike="noStrike">
                <a:solidFill>
                  <a:srgbClr val="536065"/>
                </a:solidFill>
                <a:ea typeface="Pretendard Black"/>
              </a:rPr>
              <a:t>머신러닝</a:t>
            </a:r>
            <a:r>
              <a:rPr lang="en-US" sz="2500" b="0" i="0" u="none" strike="noStrike">
                <a:solidFill>
                  <a:srgbClr val="536065"/>
                </a:solidFill>
                <a:latin typeface="Pretendard Black"/>
              </a:rPr>
              <a:t> </a:t>
            </a:r>
            <a:r>
              <a:rPr lang="ko-KR" sz="2500" b="0" i="0" u="none" strike="noStrike">
                <a:solidFill>
                  <a:srgbClr val="536065"/>
                </a:solidFill>
                <a:ea typeface="Pretendard Black"/>
              </a:rPr>
              <a:t>개요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-88900" y="6464300"/>
            <a:ext cx="17551400" cy="5334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2717800" y="6121400"/>
            <a:ext cx="1524000" cy="1193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6700" b="0" i="0" u="none" strike="noStrike">
                <a:solidFill>
                  <a:srgbClr val="EBEBEB"/>
                </a:solidFill>
                <a:latin typeface="Pretendard Black"/>
              </a:rPr>
              <a:t>04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369300" y="6121400"/>
            <a:ext cx="1524000" cy="1193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6700" b="0" i="0" u="none" strike="noStrike" spc="-300">
                <a:solidFill>
                  <a:srgbClr val="EBEBEB"/>
                </a:solidFill>
                <a:latin typeface="Pretendard Black"/>
              </a:rPr>
              <a:t>05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4020800" y="6121400"/>
            <a:ext cx="1524000" cy="1193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6700" b="0" i="0" u="none" strike="noStrike" spc="-400">
                <a:solidFill>
                  <a:srgbClr val="EBEBEB"/>
                </a:solidFill>
                <a:latin typeface="Pretendard Black"/>
              </a:rPr>
              <a:t>06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460500" y="7581900"/>
            <a:ext cx="4229100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ctr">
              <a:lnSpc>
                <a:spcPct val="116199"/>
              </a:lnSpc>
            </a:pPr>
            <a:r>
              <a:rPr lang="ko-KR" sz="2500" b="0" i="0" u="none" strike="noStrike">
                <a:solidFill>
                  <a:srgbClr val="536065"/>
                </a:solidFill>
                <a:ea typeface="Pretendard Black"/>
              </a:rPr>
              <a:t>실험</a:t>
            </a:r>
            <a:r>
              <a:rPr lang="en-US" sz="2500" b="0" i="0" u="none" strike="noStrike">
                <a:solidFill>
                  <a:srgbClr val="536065"/>
                </a:solidFill>
                <a:latin typeface="Pretendard Black"/>
              </a:rPr>
              <a:t> </a:t>
            </a:r>
            <a:r>
              <a:rPr lang="ko-KR" sz="2500" b="0" i="0" u="none" strike="noStrike">
                <a:solidFill>
                  <a:srgbClr val="536065"/>
                </a:solidFill>
                <a:ea typeface="Pretendard Black"/>
              </a:rPr>
              <a:t>방법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7023100" y="7581900"/>
            <a:ext cx="4229100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ctr">
              <a:lnSpc>
                <a:spcPct val="116199"/>
              </a:lnSpc>
            </a:pPr>
            <a:r>
              <a:rPr lang="ko-KR" sz="2500" b="0" i="0" u="none" strike="noStrike" dirty="0">
                <a:solidFill>
                  <a:srgbClr val="536065"/>
                </a:solidFill>
                <a:ea typeface="Pretendard Black"/>
              </a:rPr>
              <a:t>실험</a:t>
            </a:r>
            <a:r>
              <a:rPr lang="en-US" sz="2500" b="0" i="0" u="none" strike="noStrike" dirty="0">
                <a:solidFill>
                  <a:srgbClr val="536065"/>
                </a:solidFill>
                <a:latin typeface="Pretendard Black"/>
              </a:rPr>
              <a:t> </a:t>
            </a:r>
            <a:r>
              <a:rPr lang="ko-KR" sz="2500" b="0" i="0" u="none" strike="noStrike" dirty="0">
                <a:solidFill>
                  <a:srgbClr val="536065"/>
                </a:solidFill>
                <a:ea typeface="Pretendard Black"/>
              </a:rPr>
              <a:t>결과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2674600" y="7581900"/>
            <a:ext cx="4229100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ctr">
              <a:lnSpc>
                <a:spcPct val="116199"/>
              </a:lnSpc>
            </a:pPr>
            <a:r>
              <a:rPr lang="ko-KR" sz="2500" b="0" i="0" u="none" strike="noStrike">
                <a:solidFill>
                  <a:srgbClr val="536065"/>
                </a:solidFill>
                <a:ea typeface="Pretendard Black"/>
              </a:rPr>
              <a:t>결론</a:t>
            </a:r>
            <a:r>
              <a:rPr lang="en-US" sz="2500" b="0" i="0" u="none" strike="noStrike">
                <a:solidFill>
                  <a:srgbClr val="536065"/>
                </a:solidFill>
                <a:latin typeface="Pretendard Black"/>
              </a:rPr>
              <a:t> </a:t>
            </a:r>
            <a:r>
              <a:rPr lang="ko-KR" sz="2500" b="0" i="0" u="none" strike="noStrike">
                <a:solidFill>
                  <a:srgbClr val="536065"/>
                </a:solidFill>
                <a:ea typeface="Pretendard Black"/>
              </a:rPr>
              <a:t>및</a:t>
            </a:r>
            <a:r>
              <a:rPr lang="en-US" sz="2500" b="0" i="0" u="none" strike="noStrike">
                <a:solidFill>
                  <a:srgbClr val="536065"/>
                </a:solidFill>
                <a:latin typeface="Pretendard Black"/>
              </a:rPr>
              <a:t> </a:t>
            </a:r>
            <a:r>
              <a:rPr lang="ko-KR" sz="2500" b="0" i="0" u="none" strike="noStrike">
                <a:solidFill>
                  <a:srgbClr val="536065"/>
                </a:solidFill>
                <a:ea typeface="Pretendard Black"/>
              </a:rPr>
              <a:t>향후</a:t>
            </a:r>
            <a:r>
              <a:rPr lang="en-US" sz="2500" b="0" i="0" u="none" strike="noStrike">
                <a:solidFill>
                  <a:srgbClr val="536065"/>
                </a:solidFill>
                <a:latin typeface="Pretendard Black"/>
              </a:rPr>
              <a:t> </a:t>
            </a:r>
            <a:r>
              <a:rPr lang="ko-KR" sz="2500" b="0" i="0" u="none" strike="noStrike">
                <a:solidFill>
                  <a:srgbClr val="536065"/>
                </a:solidFill>
                <a:ea typeface="Pretendard Black"/>
              </a:rPr>
              <a:t>연구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825500" y="546100"/>
            <a:ext cx="16802100" cy="1028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5800" b="0" i="0" u="none" strike="noStrike" spc="-200">
                <a:solidFill>
                  <a:srgbClr val="536065"/>
                </a:solidFill>
                <a:ea typeface="Pretendard Black"/>
              </a:rPr>
              <a:t>목차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800100" y="1587500"/>
            <a:ext cx="16776700" cy="838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4700" b="0" i="0" u="none" strike="noStrike">
                <a:solidFill>
                  <a:srgbClr val="536065"/>
                </a:solidFill>
                <a:ea typeface="Pretendard Black"/>
              </a:rPr>
              <a:t>실험</a:t>
            </a:r>
            <a:r>
              <a:rPr lang="en-US" sz="4700" b="0" i="0" u="none" strike="noStrike">
                <a:solidFill>
                  <a:srgbClr val="536065"/>
                </a:solidFill>
                <a:latin typeface="Pretendard Black"/>
              </a:rPr>
              <a:t> </a:t>
            </a:r>
            <a:r>
              <a:rPr lang="ko-KR" sz="4700" b="0" i="0" u="none" strike="noStrike">
                <a:solidFill>
                  <a:srgbClr val="536065"/>
                </a:solidFill>
                <a:ea typeface="Pretendard Black"/>
              </a:rPr>
              <a:t>결과</a:t>
            </a:r>
            <a:r>
              <a:rPr lang="en-US" sz="4700" b="0" i="0" u="none" strike="noStrike">
                <a:solidFill>
                  <a:srgbClr val="536065"/>
                </a:solidFill>
                <a:latin typeface="Pretendard Black"/>
              </a:rPr>
              <a:t> (2): </a:t>
            </a:r>
            <a:r>
              <a:rPr lang="ko-KR" sz="4700" b="0" i="0" u="none" strike="noStrike">
                <a:solidFill>
                  <a:srgbClr val="536065"/>
                </a:solidFill>
                <a:ea typeface="Pretendard Black"/>
              </a:rPr>
              <a:t>모델별</a:t>
            </a:r>
            <a:r>
              <a:rPr lang="en-US" sz="4700" b="0" i="0" u="none" strike="noStrike">
                <a:solidFill>
                  <a:srgbClr val="536065"/>
                </a:solidFill>
                <a:latin typeface="Pretendard Black"/>
              </a:rPr>
              <a:t> </a:t>
            </a:r>
            <a:r>
              <a:rPr lang="ko-KR" sz="4700" b="0" i="0" u="none" strike="noStrike">
                <a:solidFill>
                  <a:srgbClr val="536065"/>
                </a:solidFill>
                <a:ea typeface="Pretendard Black"/>
              </a:rPr>
              <a:t>특성</a:t>
            </a:r>
            <a:r>
              <a:rPr lang="en-US" sz="4700" b="0" i="0" u="none" strike="noStrike">
                <a:solidFill>
                  <a:srgbClr val="536065"/>
                </a:solidFill>
                <a:latin typeface="Pretendard Black"/>
              </a:rPr>
              <a:t> </a:t>
            </a:r>
            <a:r>
              <a:rPr lang="ko-KR" sz="4700" b="0" i="0" u="none" strike="noStrike">
                <a:solidFill>
                  <a:srgbClr val="536065"/>
                </a:solidFill>
                <a:ea typeface="Pretendard Black"/>
              </a:rPr>
              <a:t>분석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-254000" y="1790700"/>
            <a:ext cx="762000" cy="482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800100" y="2895600"/>
            <a:ext cx="16637000" cy="1143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800100" y="4330700"/>
            <a:ext cx="16637000" cy="1143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800100" y="5765800"/>
            <a:ext cx="16637000" cy="1143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800100" y="7188200"/>
            <a:ext cx="16637000" cy="11430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800100" y="8623300"/>
            <a:ext cx="16637000" cy="11430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5829300" y="3263900"/>
            <a:ext cx="112395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2800"/>
              </a:lnSpc>
            </a:pPr>
            <a:r>
              <a:rPr lang="en-US" sz="2200" b="0" i="0" u="none" strike="noStrike">
                <a:solidFill>
                  <a:srgbClr val="536065"/>
                </a:solidFill>
                <a:latin typeface="Pretendard Light"/>
              </a:rPr>
              <a:t>- </a:t>
            </a:r>
            <a:r>
              <a:rPr lang="ko-KR" sz="2200" b="0" i="0" u="none" strike="noStrike">
                <a:solidFill>
                  <a:srgbClr val="536065"/>
                </a:solidFill>
                <a:ea typeface="Pretendard Light"/>
              </a:rPr>
              <a:t>최고의</a:t>
            </a:r>
            <a:r>
              <a:rPr lang="en-US" sz="2200" b="0" i="0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536065"/>
                </a:solidFill>
                <a:ea typeface="Pretendard Light"/>
              </a:rPr>
              <a:t>정확도</a:t>
            </a:r>
            <a:r>
              <a:rPr lang="en-US" sz="2200" b="0" i="0" u="none" strike="noStrike">
                <a:solidFill>
                  <a:srgbClr val="536065"/>
                </a:solidFill>
                <a:latin typeface="Pretendard Light"/>
              </a:rPr>
              <a:t> (98%)</a:t>
            </a:r>
            <a:r>
              <a:rPr lang="ko-KR" sz="2200" b="0" i="0" u="none" strike="noStrike">
                <a:solidFill>
                  <a:srgbClr val="536065"/>
                </a:solidFill>
                <a:ea typeface="Pretendard Light"/>
              </a:rPr>
              <a:t>와</a:t>
            </a:r>
            <a:r>
              <a:rPr lang="en-US" sz="2200" b="0" i="0" u="none" strike="noStrike">
                <a:solidFill>
                  <a:srgbClr val="536065"/>
                </a:solidFill>
                <a:latin typeface="Pretendard Light"/>
              </a:rPr>
              <a:t> AUC (0.9119) </a:t>
            </a:r>
            <a:r>
              <a:rPr lang="ko-KR" sz="2200" b="0" i="0" u="none" strike="noStrike">
                <a:solidFill>
                  <a:srgbClr val="536065"/>
                </a:solidFill>
                <a:ea typeface="Pretendard Light"/>
              </a:rPr>
              <a:t>기록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93800" y="3238500"/>
            <a:ext cx="42291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500" b="0" i="0" u="none" strike="noStrike">
                <a:solidFill>
                  <a:srgbClr val="536065"/>
                </a:solidFill>
                <a:latin typeface="Pretendard Black"/>
              </a:rPr>
              <a:t>CNN (VGG)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829300" y="4699000"/>
            <a:ext cx="112395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2800"/>
              </a:lnSpc>
            </a:pPr>
            <a:r>
              <a:rPr lang="en-US" sz="2200" b="0" i="0" u="none" strike="noStrike">
                <a:solidFill>
                  <a:srgbClr val="536065"/>
                </a:solidFill>
                <a:latin typeface="Pretendard Light"/>
              </a:rPr>
              <a:t>- 91.7% </a:t>
            </a:r>
            <a:r>
              <a:rPr lang="ko-KR" sz="2200" b="0" i="0" u="none" strike="noStrike">
                <a:solidFill>
                  <a:srgbClr val="536065"/>
                </a:solidFill>
                <a:ea typeface="Pretendard Light"/>
              </a:rPr>
              <a:t>정확도로</a:t>
            </a:r>
            <a:r>
              <a:rPr lang="en-US" sz="2200" b="0" i="0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536065"/>
                </a:solidFill>
                <a:ea typeface="Pretendard Light"/>
              </a:rPr>
              <a:t>안정적이고</a:t>
            </a:r>
            <a:r>
              <a:rPr lang="en-US" sz="2200" b="0" i="0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536065"/>
                </a:solidFill>
                <a:ea typeface="Pretendard Light"/>
              </a:rPr>
              <a:t>균형</a:t>
            </a:r>
            <a:r>
              <a:rPr lang="en-US" sz="2200" b="0" i="0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536065"/>
                </a:solidFill>
                <a:ea typeface="Pretendard Light"/>
              </a:rPr>
              <a:t>잡힌</a:t>
            </a:r>
            <a:r>
              <a:rPr lang="en-US" sz="2200" b="0" i="0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536065"/>
                </a:solidFill>
                <a:ea typeface="Pretendard Light"/>
              </a:rPr>
              <a:t>성능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93800" y="4673600"/>
            <a:ext cx="42291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500" b="0" i="0" u="none" strike="noStrike">
                <a:solidFill>
                  <a:srgbClr val="536065"/>
                </a:solidFill>
                <a:latin typeface="Pretendard Black"/>
              </a:rPr>
              <a:t>Random Forest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829300" y="6134100"/>
            <a:ext cx="112395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2800"/>
              </a:lnSpc>
            </a:pPr>
            <a:r>
              <a:rPr lang="en-US" sz="2200" b="0" i="0" u="none" strike="noStrike">
                <a:solidFill>
                  <a:srgbClr val="536065"/>
                </a:solidFill>
                <a:latin typeface="Pretendard Light"/>
              </a:rPr>
              <a:t>- 89.7% </a:t>
            </a:r>
            <a:r>
              <a:rPr lang="ko-KR" sz="2200" b="0" i="0" u="none" strike="noStrike">
                <a:solidFill>
                  <a:srgbClr val="536065"/>
                </a:solidFill>
                <a:ea typeface="Pretendard Light"/>
              </a:rPr>
              <a:t>정확도</a:t>
            </a:r>
            <a:r>
              <a:rPr lang="en-US" sz="2200" b="0" i="0" u="none" strike="noStrike">
                <a:solidFill>
                  <a:srgbClr val="536065"/>
                </a:solidFill>
                <a:latin typeface="Pretendard Light"/>
              </a:rPr>
              <a:t>, AUC 0.8894</a:t>
            </a:r>
            <a:r>
              <a:rPr lang="ko-KR" sz="2200" b="0" i="0" u="none" strike="noStrike">
                <a:solidFill>
                  <a:srgbClr val="536065"/>
                </a:solidFill>
                <a:ea typeface="Pretendard Light"/>
              </a:rPr>
              <a:t>로</a:t>
            </a:r>
            <a:r>
              <a:rPr lang="en-US" sz="2200" b="0" i="0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536065"/>
                </a:solidFill>
                <a:ea typeface="Pretendard Light"/>
              </a:rPr>
              <a:t>준수한</a:t>
            </a:r>
            <a:r>
              <a:rPr lang="en-US" sz="2200" b="0" i="0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536065"/>
                </a:solidFill>
                <a:ea typeface="Pretendard Light"/>
              </a:rPr>
              <a:t>성능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93800" y="6096000"/>
            <a:ext cx="42291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500" b="0" i="0" u="none" strike="noStrike">
                <a:solidFill>
                  <a:srgbClr val="536065"/>
                </a:solidFill>
                <a:latin typeface="Pretendard Black"/>
              </a:rPr>
              <a:t>SVM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829300" y="7556500"/>
            <a:ext cx="112395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2800"/>
              </a:lnSpc>
            </a:pPr>
            <a:r>
              <a:rPr lang="en-US" sz="2200" b="0" i="0" u="none" strike="noStrike">
                <a:solidFill>
                  <a:srgbClr val="536065"/>
                </a:solidFill>
                <a:latin typeface="Pretendard Light"/>
              </a:rPr>
              <a:t>- 92% </a:t>
            </a:r>
            <a:r>
              <a:rPr lang="ko-KR" sz="2200" b="0" i="0" u="none" strike="noStrike">
                <a:solidFill>
                  <a:srgbClr val="536065"/>
                </a:solidFill>
                <a:ea typeface="Pretendard Light"/>
              </a:rPr>
              <a:t>정확도로</a:t>
            </a:r>
            <a:r>
              <a:rPr lang="en-US" sz="2200" b="0" i="0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536065"/>
                </a:solidFill>
                <a:ea typeface="Pretendard Light"/>
              </a:rPr>
              <a:t>이상</a:t>
            </a:r>
            <a:r>
              <a:rPr lang="en-US" sz="2200" b="0" i="0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536065"/>
                </a:solidFill>
                <a:ea typeface="Pretendard Light"/>
              </a:rPr>
              <a:t>탐지에</a:t>
            </a:r>
            <a:r>
              <a:rPr lang="en-US" sz="2200" b="0" i="0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536065"/>
                </a:solidFill>
                <a:ea typeface="Pretendard Light"/>
              </a:rPr>
              <a:t>효과적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193800" y="7531100"/>
            <a:ext cx="42291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500" b="0" i="0" u="none" strike="noStrike">
                <a:solidFill>
                  <a:srgbClr val="536065"/>
                </a:solidFill>
                <a:latin typeface="Pretendard Black"/>
              </a:rPr>
              <a:t>One-Class SVM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5829300" y="8991600"/>
            <a:ext cx="112395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2800"/>
              </a:lnSpc>
            </a:pPr>
            <a:r>
              <a:rPr lang="en-US" sz="2200" b="0" i="0" u="none" strike="noStrike">
                <a:solidFill>
                  <a:srgbClr val="536065"/>
                </a:solidFill>
                <a:latin typeface="Pretendard Light"/>
              </a:rPr>
              <a:t>- CNN</a:t>
            </a:r>
            <a:r>
              <a:rPr lang="ko-KR" sz="2200" b="0" i="0" u="none" strike="noStrike">
                <a:solidFill>
                  <a:srgbClr val="536065"/>
                </a:solidFill>
                <a:ea typeface="Pretendard Light"/>
              </a:rPr>
              <a:t>이</a:t>
            </a:r>
            <a:r>
              <a:rPr lang="en-US" sz="2200" b="0" i="0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536065"/>
                </a:solidFill>
                <a:ea typeface="Pretendard Light"/>
              </a:rPr>
              <a:t>전반적으로</a:t>
            </a:r>
            <a:r>
              <a:rPr lang="en-US" sz="2200" b="0" i="0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536065"/>
                </a:solidFill>
                <a:ea typeface="Pretendard Light"/>
              </a:rPr>
              <a:t>우수</a:t>
            </a:r>
            <a:r>
              <a:rPr lang="en-US" sz="2200" b="0" i="0" u="none" strike="noStrike">
                <a:solidFill>
                  <a:srgbClr val="536065"/>
                </a:solidFill>
                <a:latin typeface="Pretendard Light"/>
              </a:rPr>
              <a:t>, </a:t>
            </a:r>
            <a:r>
              <a:rPr lang="ko-KR" sz="2200" b="0" i="0" u="none" strike="noStrike">
                <a:solidFill>
                  <a:srgbClr val="536065"/>
                </a:solidFill>
                <a:ea typeface="Pretendard Light"/>
              </a:rPr>
              <a:t>머신러닝</a:t>
            </a:r>
            <a:r>
              <a:rPr lang="en-US" sz="2200" b="0" i="0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536065"/>
                </a:solidFill>
                <a:ea typeface="Pretendard Light"/>
              </a:rPr>
              <a:t>모델도</a:t>
            </a:r>
            <a:r>
              <a:rPr lang="en-US" sz="2200" b="0" i="0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536065"/>
                </a:solidFill>
                <a:ea typeface="Pretendard Light"/>
              </a:rPr>
              <a:t>안정적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193800" y="8966200"/>
            <a:ext cx="42291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500" b="0" i="0" u="none" strike="noStrike">
                <a:solidFill>
                  <a:srgbClr val="536065"/>
                </a:solidFill>
                <a:ea typeface="Pretendard Black"/>
              </a:rPr>
              <a:t>종합</a:t>
            </a:r>
            <a:r>
              <a:rPr lang="en-US" sz="2500" b="0" i="0" u="none" strike="noStrike">
                <a:solidFill>
                  <a:srgbClr val="536065"/>
                </a:solidFill>
                <a:latin typeface="Pretendard Black"/>
              </a:rPr>
              <a:t> </a:t>
            </a:r>
            <a:r>
              <a:rPr lang="ko-KR" sz="2500" b="0" i="0" u="none" strike="noStrike">
                <a:solidFill>
                  <a:srgbClr val="536065"/>
                </a:solidFill>
                <a:ea typeface="Pretendard Black"/>
              </a:rPr>
              <a:t>평가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800100" y="1587500"/>
            <a:ext cx="16764000" cy="838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4700" b="0" i="0" u="none" strike="noStrike">
                <a:solidFill>
                  <a:srgbClr val="536065"/>
                </a:solidFill>
                <a:ea typeface="Pretendard Black"/>
              </a:rPr>
              <a:t>결론</a:t>
            </a:r>
            <a:r>
              <a:rPr lang="en-US" sz="4700" b="0" i="0" u="none" strike="noStrike">
                <a:solidFill>
                  <a:srgbClr val="536065"/>
                </a:solidFill>
                <a:latin typeface="Pretendard Black"/>
              </a:rPr>
              <a:t> (1): </a:t>
            </a:r>
            <a:r>
              <a:rPr lang="ko-KR" sz="4700" b="0" i="0" u="none" strike="noStrike">
                <a:solidFill>
                  <a:srgbClr val="536065"/>
                </a:solidFill>
                <a:ea typeface="Pretendard Black"/>
              </a:rPr>
              <a:t>연구</a:t>
            </a:r>
            <a:r>
              <a:rPr lang="en-US" sz="4700" b="0" i="0" u="none" strike="noStrike">
                <a:solidFill>
                  <a:srgbClr val="536065"/>
                </a:solidFill>
                <a:latin typeface="Pretendard Black"/>
              </a:rPr>
              <a:t> </a:t>
            </a:r>
            <a:r>
              <a:rPr lang="ko-KR" sz="4700" b="0" i="0" u="none" strike="noStrike">
                <a:solidFill>
                  <a:srgbClr val="536065"/>
                </a:solidFill>
                <a:ea typeface="Pretendard Black"/>
              </a:rPr>
              <a:t>결과</a:t>
            </a:r>
            <a:r>
              <a:rPr lang="en-US" sz="4700" b="0" i="0" u="none" strike="noStrike">
                <a:solidFill>
                  <a:srgbClr val="536065"/>
                </a:solidFill>
                <a:latin typeface="Pretendard Black"/>
              </a:rPr>
              <a:t> </a:t>
            </a:r>
            <a:r>
              <a:rPr lang="ko-KR" sz="4700" b="0" i="0" u="none" strike="noStrike">
                <a:solidFill>
                  <a:srgbClr val="536065"/>
                </a:solidFill>
                <a:ea typeface="Pretendard Black"/>
              </a:rPr>
              <a:t>요약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-254000" y="1790700"/>
            <a:ext cx="762000" cy="4826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939800" y="5054600"/>
            <a:ext cx="4800600" cy="173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32800"/>
              </a:lnSpc>
            </a:pPr>
            <a:r>
              <a:rPr lang="en-US" sz="2200" b="0" i="0" u="none" strike="noStrike" dirty="0">
                <a:solidFill>
                  <a:srgbClr val="536065"/>
                </a:solidFill>
                <a:latin typeface="Pretendard Light"/>
              </a:rPr>
              <a:t>- 98% </a:t>
            </a:r>
            <a:r>
              <a:rPr lang="ko-KR" sz="2200" b="0" i="0" u="none" strike="noStrike" dirty="0">
                <a:solidFill>
                  <a:srgbClr val="536065"/>
                </a:solidFill>
                <a:ea typeface="Pretendard Light"/>
              </a:rPr>
              <a:t>정확도로</a:t>
            </a:r>
            <a:r>
              <a:rPr lang="en-US" sz="2200" b="0" i="0" u="none" strike="noStrike" dirty="0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0" i="0" u="none" strike="noStrike" dirty="0">
                <a:solidFill>
                  <a:srgbClr val="536065"/>
                </a:solidFill>
                <a:ea typeface="Pretendard Light"/>
              </a:rPr>
              <a:t>최고</a:t>
            </a:r>
            <a:r>
              <a:rPr lang="en-US" sz="2200" b="0" i="0" u="none" strike="noStrike" dirty="0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0" i="0" u="none" strike="noStrike" dirty="0">
                <a:solidFill>
                  <a:srgbClr val="536065"/>
                </a:solidFill>
                <a:ea typeface="Pretendard Light"/>
              </a:rPr>
              <a:t>성능</a:t>
            </a:r>
            <a:r>
              <a:rPr lang="en-US" sz="2200" b="0" i="0" u="none" strike="noStrike" dirty="0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0" i="0" u="none" strike="noStrike" dirty="0">
                <a:solidFill>
                  <a:srgbClr val="536065"/>
                </a:solidFill>
                <a:ea typeface="Pretendard Light"/>
              </a:rPr>
              <a:t>달성</a:t>
            </a:r>
          </a:p>
          <a:p>
            <a:pPr lvl="0" algn="ctr">
              <a:lnSpc>
                <a:spcPct val="132800"/>
              </a:lnSpc>
            </a:pPr>
            <a:r>
              <a:rPr lang="en-US" sz="2200" b="0" i="0" u="none" strike="noStrike" dirty="0">
                <a:solidFill>
                  <a:srgbClr val="536065"/>
                </a:solidFill>
                <a:latin typeface="Pretendard Light"/>
              </a:rPr>
              <a:t>-AUC</a:t>
            </a:r>
            <a:r>
              <a:rPr lang="ko-KR" altLang="en-US" sz="2200" b="0" i="0" u="none" strike="noStrike" dirty="0">
                <a:solidFill>
                  <a:srgbClr val="536065"/>
                </a:solidFill>
                <a:latin typeface="Pretendard Light"/>
              </a:rPr>
              <a:t>는 </a:t>
            </a:r>
            <a:r>
              <a:rPr lang="en-US" altLang="ko-KR" sz="2200" b="0" i="0" u="none" strike="noStrike" dirty="0">
                <a:solidFill>
                  <a:srgbClr val="536065"/>
                </a:solidFill>
                <a:latin typeface="Pretendard Light"/>
              </a:rPr>
              <a:t>0.9119</a:t>
            </a:r>
            <a:r>
              <a:rPr lang="ko-KR" altLang="en-US" sz="2200" b="0" i="0" u="none" strike="noStrike" dirty="0">
                <a:solidFill>
                  <a:srgbClr val="536065"/>
                </a:solidFill>
                <a:latin typeface="Pretendard Light"/>
              </a:rPr>
              <a:t>로</a:t>
            </a:r>
            <a:r>
              <a:rPr lang="en-US" altLang="ko-KR" sz="2200" b="0" i="0" u="none" strike="noStrike" dirty="0">
                <a:solidFill>
                  <a:srgbClr val="536065"/>
                </a:solidFill>
                <a:latin typeface="Pretendard Light"/>
              </a:rPr>
              <a:t>, </a:t>
            </a:r>
            <a:r>
              <a:rPr lang="ko-KR" altLang="en-US" sz="2200" b="0" i="0" u="none" strike="noStrike" dirty="0">
                <a:solidFill>
                  <a:srgbClr val="536065"/>
                </a:solidFill>
                <a:latin typeface="Pretendard Light"/>
              </a:rPr>
              <a:t>클래스 간 민감도 측면에서 뛰어난 성능을 보임</a:t>
            </a:r>
            <a:endParaRPr lang="en-US" altLang="ko-KR" sz="2200" b="0" i="0" u="none" strike="noStrike" dirty="0">
              <a:solidFill>
                <a:srgbClr val="536065"/>
              </a:solidFill>
              <a:latin typeface="Pretendard Light"/>
            </a:endParaRPr>
          </a:p>
          <a:p>
            <a:pPr lvl="0" algn="ctr">
              <a:lnSpc>
                <a:spcPct val="132800"/>
              </a:lnSpc>
            </a:pPr>
            <a:r>
              <a:rPr lang="en-US" altLang="ko-KR" sz="2200" dirty="0">
                <a:solidFill>
                  <a:srgbClr val="536065"/>
                </a:solidFill>
                <a:latin typeface="Pretendard Light"/>
                <a:ea typeface="Pretendard Light"/>
              </a:rPr>
              <a:t>-</a:t>
            </a:r>
            <a:r>
              <a:rPr lang="ko-KR" altLang="en-US" sz="2200" dirty="0">
                <a:solidFill>
                  <a:srgbClr val="536065"/>
                </a:solidFill>
                <a:latin typeface="Pretendard Light"/>
                <a:ea typeface="Pretendard Light"/>
              </a:rPr>
              <a:t>전체 지표에서 가장 우수한 성능</a:t>
            </a:r>
            <a:endParaRPr lang="ko-KR" sz="2200" b="0" i="0" u="none" strike="noStrike" dirty="0">
              <a:solidFill>
                <a:srgbClr val="536065"/>
              </a:solidFill>
              <a:ea typeface="Pretendard Light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927100" y="4279900"/>
            <a:ext cx="4800600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ctr">
              <a:lnSpc>
                <a:spcPct val="116199"/>
              </a:lnSpc>
            </a:pPr>
            <a:r>
              <a:rPr lang="en-US" sz="2500" b="0" i="0" u="none" strike="noStrike" dirty="0">
                <a:solidFill>
                  <a:srgbClr val="536065"/>
                </a:solidFill>
                <a:latin typeface="Pretendard Black"/>
              </a:rPr>
              <a:t>CNN </a:t>
            </a:r>
            <a:r>
              <a:rPr lang="ko-KR" sz="2500" b="0" i="0" u="none" strike="noStrike" dirty="0">
                <a:solidFill>
                  <a:srgbClr val="536065"/>
                </a:solidFill>
                <a:ea typeface="Pretendard Black"/>
              </a:rPr>
              <a:t>기반</a:t>
            </a:r>
            <a:r>
              <a:rPr lang="en-US" sz="2500" b="0" i="0" u="none" strike="noStrike" dirty="0">
                <a:solidFill>
                  <a:srgbClr val="536065"/>
                </a:solidFill>
                <a:latin typeface="Pretendard Black"/>
              </a:rPr>
              <a:t> </a:t>
            </a:r>
            <a:r>
              <a:rPr lang="ko-KR" sz="2500" b="0" i="0" u="none" strike="noStrike" dirty="0">
                <a:solidFill>
                  <a:srgbClr val="536065"/>
                </a:solidFill>
                <a:ea typeface="Pretendard Black"/>
              </a:rPr>
              <a:t>모델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039600" y="5054600"/>
            <a:ext cx="5308600" cy="173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32800"/>
              </a:lnSpc>
            </a:pPr>
            <a:r>
              <a:rPr lang="en-US" sz="2200" b="0" i="0" u="none" strike="noStrike" dirty="0">
                <a:solidFill>
                  <a:srgbClr val="536065"/>
                </a:solidFill>
                <a:latin typeface="Pretendard Light"/>
              </a:rPr>
              <a:t>- 92% </a:t>
            </a:r>
            <a:r>
              <a:rPr lang="ko-KR" sz="2200" b="0" i="0" u="none" strike="noStrike" dirty="0">
                <a:solidFill>
                  <a:srgbClr val="536065"/>
                </a:solidFill>
                <a:ea typeface="Pretendard Light"/>
              </a:rPr>
              <a:t>정확도로</a:t>
            </a:r>
            <a:r>
              <a:rPr lang="en-US" sz="2200" b="0" i="0" u="none" strike="noStrike" dirty="0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0" i="0" u="none" strike="noStrike" dirty="0">
                <a:solidFill>
                  <a:srgbClr val="536065"/>
                </a:solidFill>
                <a:ea typeface="Pretendard Light"/>
              </a:rPr>
              <a:t>효과적인</a:t>
            </a:r>
            <a:r>
              <a:rPr lang="en-US" sz="2200" b="0" i="0" u="none" strike="noStrike" dirty="0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0" i="0" u="none" strike="noStrike" dirty="0">
                <a:solidFill>
                  <a:srgbClr val="536065"/>
                </a:solidFill>
                <a:ea typeface="Pretendard Light"/>
              </a:rPr>
              <a:t>이상</a:t>
            </a:r>
            <a:r>
              <a:rPr lang="en-US" sz="2200" b="0" i="0" u="none" strike="noStrike" dirty="0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0" i="0" u="none" strike="noStrike" dirty="0">
                <a:solidFill>
                  <a:srgbClr val="536065"/>
                </a:solidFill>
                <a:ea typeface="Pretendard Light"/>
              </a:rPr>
              <a:t>탐지</a:t>
            </a:r>
          </a:p>
          <a:p>
            <a:pPr marL="342900" lvl="0" indent="-342900" algn="ctr">
              <a:lnSpc>
                <a:spcPct val="132800"/>
              </a:lnSpc>
              <a:buFontTx/>
              <a:buChar char="-"/>
            </a:pPr>
            <a:r>
              <a:rPr lang="ko-KR" altLang="en-US" sz="2200" b="0" i="0" u="none" strike="noStrike" dirty="0">
                <a:solidFill>
                  <a:srgbClr val="536065"/>
                </a:solidFill>
                <a:ea typeface="Pretendard Light"/>
              </a:rPr>
              <a:t>비정상적인 악성코드 패턴을 효과적으로 식별</a:t>
            </a:r>
            <a:endParaRPr lang="en-US" altLang="ko-KR" sz="2200" b="0" i="0" u="none" strike="noStrike" dirty="0">
              <a:solidFill>
                <a:srgbClr val="536065"/>
              </a:solidFill>
              <a:ea typeface="Pretendard Light"/>
            </a:endParaRPr>
          </a:p>
          <a:p>
            <a:pPr marL="342900" lvl="0" indent="-342900" algn="ctr">
              <a:lnSpc>
                <a:spcPct val="132800"/>
              </a:lnSpc>
              <a:buFontTx/>
              <a:buChar char="-"/>
            </a:pPr>
            <a:r>
              <a:rPr lang="ko-KR" altLang="en-US" sz="2200" dirty="0">
                <a:solidFill>
                  <a:srgbClr val="536065"/>
                </a:solidFill>
                <a:ea typeface="Pretendard Light"/>
              </a:rPr>
              <a:t>분류보다는 탐지에 적합하기에 </a:t>
            </a:r>
            <a:r>
              <a:rPr lang="en-US" altLang="ko-KR" sz="2200" dirty="0">
                <a:solidFill>
                  <a:srgbClr val="536065"/>
                </a:solidFill>
                <a:ea typeface="Pretendard Light"/>
              </a:rPr>
              <a:t>AUC </a:t>
            </a:r>
            <a:r>
              <a:rPr lang="ko-KR" altLang="en-US" sz="2200" dirty="0">
                <a:solidFill>
                  <a:srgbClr val="536065"/>
                </a:solidFill>
                <a:ea typeface="Pretendard Light"/>
              </a:rPr>
              <a:t>계산은 적용하지 않음</a:t>
            </a:r>
            <a:endParaRPr lang="ko-KR" sz="2200" b="0" i="0" u="none" strike="noStrike" dirty="0">
              <a:solidFill>
                <a:srgbClr val="536065"/>
              </a:solidFill>
              <a:ea typeface="Pretendard Light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2293600" y="4302125"/>
            <a:ext cx="4800600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ctr">
              <a:lnSpc>
                <a:spcPct val="116199"/>
              </a:lnSpc>
            </a:pPr>
            <a:r>
              <a:rPr lang="en-US" sz="2500" b="0" i="0" u="none" strike="noStrike" dirty="0">
                <a:solidFill>
                  <a:srgbClr val="536065"/>
                </a:solidFill>
                <a:latin typeface="Pretendard Black"/>
              </a:rPr>
              <a:t>One-Class SVM</a:t>
            </a:r>
            <a:endParaRPr lang="ko-KR" sz="2500" b="0" i="0" u="none" strike="noStrike" dirty="0">
              <a:solidFill>
                <a:srgbClr val="536065"/>
              </a:solidFill>
              <a:ea typeface="Pretendard Black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6464300" y="5016500"/>
            <a:ext cx="4800600" cy="1955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ctr">
              <a:lnSpc>
                <a:spcPct val="132800"/>
              </a:lnSpc>
              <a:buFontTx/>
              <a:buChar char="-"/>
            </a:pPr>
            <a:r>
              <a:rPr lang="en-US" altLang="ko-KR" sz="2200" dirty="0">
                <a:solidFill>
                  <a:srgbClr val="536065"/>
                </a:solidFill>
                <a:ea typeface="Pretendard Light"/>
              </a:rPr>
              <a:t>Random Forest</a:t>
            </a:r>
            <a:r>
              <a:rPr lang="ko-KR" altLang="en-US" sz="2200" dirty="0">
                <a:solidFill>
                  <a:srgbClr val="536065"/>
                </a:solidFill>
                <a:ea typeface="Pretendard Light"/>
              </a:rPr>
              <a:t>는 안정적이고 균형 잡힌 성능</a:t>
            </a:r>
            <a:endParaRPr lang="en-US" altLang="ko-KR" sz="2200" dirty="0">
              <a:solidFill>
                <a:srgbClr val="536065"/>
              </a:solidFill>
              <a:ea typeface="Pretendard Light"/>
            </a:endParaRPr>
          </a:p>
          <a:p>
            <a:pPr marL="342900" lvl="0" indent="-342900" algn="ctr">
              <a:lnSpc>
                <a:spcPct val="132800"/>
              </a:lnSpc>
              <a:buFontTx/>
              <a:buChar char="-"/>
            </a:pPr>
            <a:r>
              <a:rPr lang="en-US" altLang="ko-KR" sz="2200" dirty="0">
                <a:solidFill>
                  <a:srgbClr val="536065"/>
                </a:solidFill>
                <a:ea typeface="Pretendard Light"/>
              </a:rPr>
              <a:t>SVM</a:t>
            </a:r>
            <a:r>
              <a:rPr lang="ko-KR" altLang="en-US" sz="2200" dirty="0">
                <a:solidFill>
                  <a:srgbClr val="536065"/>
                </a:solidFill>
                <a:ea typeface="Pretendard Light"/>
              </a:rPr>
              <a:t>은 민감도는 높지만 정확도와 </a:t>
            </a:r>
            <a:r>
              <a:rPr lang="en-US" altLang="ko-KR" sz="2200" dirty="0">
                <a:solidFill>
                  <a:srgbClr val="536065"/>
                </a:solidFill>
                <a:ea typeface="Pretendard Light"/>
              </a:rPr>
              <a:t>F1-score</a:t>
            </a:r>
            <a:r>
              <a:rPr lang="ko-KR" altLang="en-US" sz="2200" dirty="0">
                <a:solidFill>
                  <a:srgbClr val="536065"/>
                </a:solidFill>
                <a:ea typeface="Pretendard Light"/>
              </a:rPr>
              <a:t>는 다소 낮은 편</a:t>
            </a:r>
            <a:endParaRPr lang="en-US" altLang="ko-KR" sz="2200" dirty="0">
              <a:solidFill>
                <a:srgbClr val="536065"/>
              </a:solidFill>
              <a:ea typeface="Pretendard Light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6445250" y="4279900"/>
            <a:ext cx="4800600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ctr">
              <a:lnSpc>
                <a:spcPct val="116199"/>
              </a:lnSpc>
            </a:pPr>
            <a:r>
              <a:rPr lang="ko-KR" sz="2500" b="0" i="0" u="none" strike="noStrike" dirty="0" err="1">
                <a:solidFill>
                  <a:srgbClr val="536065"/>
                </a:solidFill>
                <a:ea typeface="Pretendard Black"/>
              </a:rPr>
              <a:t>머신러닝</a:t>
            </a:r>
            <a:r>
              <a:rPr lang="en-US" sz="2500" b="0" i="0" u="none" strike="noStrike" dirty="0">
                <a:solidFill>
                  <a:srgbClr val="536065"/>
                </a:solidFill>
                <a:latin typeface="Pretendard Black"/>
              </a:rPr>
              <a:t> </a:t>
            </a:r>
            <a:r>
              <a:rPr lang="ko-KR" sz="2500" b="0" i="0" u="none" strike="noStrike" dirty="0">
                <a:solidFill>
                  <a:srgbClr val="536065"/>
                </a:solidFill>
                <a:ea typeface="Pretendard Black"/>
              </a:rPr>
              <a:t>모델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812800" y="2070100"/>
            <a:ext cx="16789400" cy="8382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sz="4700" b="0" i="0" u="none" strike="noStrike">
                <a:solidFill>
                  <a:srgbClr val="536065"/>
                </a:solidFill>
                <a:ea typeface="Pretendard Black"/>
              </a:rPr>
              <a:t>연구의</a:t>
            </a:r>
            <a:r>
              <a:rPr lang="en-US" sz="4700" b="0" i="0" u="none" strike="noStrike">
                <a:solidFill>
                  <a:srgbClr val="536065"/>
                </a:solidFill>
                <a:latin typeface="Pretendard Black"/>
              </a:rPr>
              <a:t> </a:t>
            </a:r>
            <a:r>
              <a:rPr lang="ko-KR" sz="4700" b="0" i="0" u="none" strike="noStrike">
                <a:solidFill>
                  <a:srgbClr val="536065"/>
                </a:solidFill>
                <a:ea typeface="Pretendard Black"/>
              </a:rPr>
              <a:t>한계점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3784600" y="3924300"/>
            <a:ext cx="5092700" cy="55499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4089400" y="5245100"/>
            <a:ext cx="4470400" cy="3708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just">
              <a:lnSpc>
                <a:spcPct val="132800"/>
              </a:lnSpc>
            </a:pPr>
            <a:r>
              <a:rPr lang="en-US" sz="2200" b="0" i="0" u="none" strike="noStrike" dirty="0" err="1">
                <a:solidFill>
                  <a:srgbClr val="536065"/>
                </a:solidFill>
                <a:latin typeface="Pretendard Light"/>
              </a:rPr>
              <a:t>Malimg</a:t>
            </a:r>
            <a:r>
              <a:rPr lang="en-US" sz="2200" b="0" i="0" u="none" strike="noStrike" dirty="0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0" i="0" u="none" strike="noStrike" dirty="0">
                <a:solidFill>
                  <a:srgbClr val="536065"/>
                </a:solidFill>
                <a:ea typeface="Pretendard Light"/>
              </a:rPr>
              <a:t>데이터셋의</a:t>
            </a:r>
            <a:r>
              <a:rPr lang="en-US" sz="2200" b="0" i="0" u="none" strike="noStrike" dirty="0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0" i="0" u="none" strike="noStrike" dirty="0">
                <a:solidFill>
                  <a:srgbClr val="536065"/>
                </a:solidFill>
                <a:ea typeface="Pretendard Light"/>
              </a:rPr>
              <a:t>제한성</a:t>
            </a:r>
          </a:p>
          <a:p>
            <a:pPr lvl="0" algn="just">
              <a:lnSpc>
                <a:spcPct val="132800"/>
              </a:lnSpc>
            </a:pPr>
            <a:r>
              <a:rPr lang="en-US" sz="2200" b="0" i="0" u="none" strike="noStrike" dirty="0">
                <a:solidFill>
                  <a:srgbClr val="536065"/>
                </a:solidFill>
                <a:latin typeface="Pretendard Light"/>
              </a:rPr>
              <a:t>- </a:t>
            </a:r>
            <a:r>
              <a:rPr lang="ko-KR" sz="2200" b="0" i="0" u="none" strike="noStrike" dirty="0">
                <a:solidFill>
                  <a:srgbClr val="536065"/>
                </a:solidFill>
                <a:ea typeface="Pretendard Light"/>
              </a:rPr>
              <a:t>고정된</a:t>
            </a:r>
            <a:r>
              <a:rPr lang="en-US" sz="2200" b="0" i="0" u="none" strike="noStrike" dirty="0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0" i="0" u="none" strike="noStrike" dirty="0">
                <a:solidFill>
                  <a:srgbClr val="536065"/>
                </a:solidFill>
                <a:ea typeface="Pretendard Light"/>
              </a:rPr>
              <a:t>변환</a:t>
            </a:r>
            <a:r>
              <a:rPr lang="en-US" sz="2200" b="0" i="0" u="none" strike="noStrike" dirty="0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0" i="0" u="none" strike="noStrike" dirty="0">
                <a:solidFill>
                  <a:srgbClr val="536065"/>
                </a:solidFill>
                <a:ea typeface="Pretendard Light"/>
              </a:rPr>
              <a:t>규칙과</a:t>
            </a:r>
            <a:r>
              <a:rPr lang="en-US" sz="2200" b="0" i="0" u="none" strike="noStrike" dirty="0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0" i="0" u="none" strike="noStrike" dirty="0">
                <a:solidFill>
                  <a:srgbClr val="536065"/>
                </a:solidFill>
                <a:ea typeface="Pretendard Light"/>
              </a:rPr>
              <a:t>이미지</a:t>
            </a:r>
            <a:r>
              <a:rPr lang="en-US" sz="2200" b="0" i="0" u="none" strike="noStrike" dirty="0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0" i="0" u="none" strike="noStrike" dirty="0">
                <a:solidFill>
                  <a:srgbClr val="536065"/>
                </a:solidFill>
                <a:ea typeface="Pretendard Light"/>
              </a:rPr>
              <a:t>해상도</a:t>
            </a:r>
          </a:p>
          <a:p>
            <a:pPr lvl="0" algn="just">
              <a:lnSpc>
                <a:spcPct val="132800"/>
              </a:lnSpc>
            </a:pPr>
            <a:r>
              <a:rPr lang="en-US" sz="2200" b="0" i="0" u="none" strike="noStrike" dirty="0">
                <a:solidFill>
                  <a:srgbClr val="536065"/>
                </a:solidFill>
                <a:latin typeface="Pretendard Light"/>
              </a:rPr>
              <a:t>- </a:t>
            </a:r>
            <a:r>
              <a:rPr lang="ko-KR" sz="2200" b="0" i="0" u="none" strike="noStrike" dirty="0">
                <a:solidFill>
                  <a:srgbClr val="536065"/>
                </a:solidFill>
                <a:ea typeface="Pretendard Light"/>
              </a:rPr>
              <a:t>실제</a:t>
            </a:r>
            <a:r>
              <a:rPr lang="en-US" sz="2200" b="0" i="0" u="none" strike="noStrike" dirty="0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0" i="0" u="none" strike="noStrike" dirty="0">
                <a:solidFill>
                  <a:srgbClr val="536065"/>
                </a:solidFill>
                <a:ea typeface="Pretendard Light"/>
              </a:rPr>
              <a:t>환경의</a:t>
            </a:r>
            <a:r>
              <a:rPr lang="en-US" sz="2200" b="0" i="0" u="none" strike="noStrike" dirty="0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0" i="0" u="none" strike="noStrike" dirty="0">
                <a:solidFill>
                  <a:srgbClr val="536065"/>
                </a:solidFill>
                <a:ea typeface="Pretendard Light"/>
              </a:rPr>
              <a:t>다양한</a:t>
            </a:r>
            <a:r>
              <a:rPr lang="en-US" sz="2200" b="0" i="0" u="none" strike="noStrike" dirty="0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0" i="0" u="none" strike="noStrike" dirty="0">
                <a:solidFill>
                  <a:srgbClr val="536065"/>
                </a:solidFill>
                <a:ea typeface="Pretendard Light"/>
              </a:rPr>
              <a:t>악성코드</a:t>
            </a:r>
            <a:r>
              <a:rPr lang="en-US" sz="2200" b="0" i="0" u="none" strike="noStrike" dirty="0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0" i="0" u="none" strike="noStrike" dirty="0">
                <a:solidFill>
                  <a:srgbClr val="536065"/>
                </a:solidFill>
                <a:ea typeface="Pretendard Light"/>
              </a:rPr>
              <a:t>변형</a:t>
            </a:r>
            <a:r>
              <a:rPr lang="en-US" sz="2200" b="0" i="0" u="none" strike="noStrike" dirty="0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0" i="0" u="none" strike="noStrike" dirty="0">
                <a:solidFill>
                  <a:srgbClr val="536065"/>
                </a:solidFill>
                <a:ea typeface="Pretendard Light"/>
              </a:rPr>
              <a:t>반영</a:t>
            </a:r>
            <a:r>
              <a:rPr lang="en-US" sz="2200" b="0" i="0" u="none" strike="noStrike" dirty="0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0" i="0" u="none" strike="noStrike" dirty="0">
                <a:solidFill>
                  <a:srgbClr val="536065"/>
                </a:solidFill>
                <a:ea typeface="Pretendard Light"/>
              </a:rPr>
              <a:t>부족</a:t>
            </a:r>
          </a:p>
          <a:p>
            <a:pPr lvl="0" algn="just">
              <a:lnSpc>
                <a:spcPct val="132800"/>
              </a:lnSpc>
            </a:pPr>
            <a:r>
              <a:rPr lang="en-US" sz="2200" b="0" i="0" u="none" strike="noStrike" dirty="0">
                <a:solidFill>
                  <a:srgbClr val="536065"/>
                </a:solidFill>
                <a:latin typeface="Pretendard Light"/>
              </a:rPr>
              <a:t>One-Class SVM </a:t>
            </a:r>
            <a:r>
              <a:rPr lang="ko-KR" sz="2200" b="0" i="0" u="none" strike="noStrike" dirty="0">
                <a:solidFill>
                  <a:srgbClr val="536065"/>
                </a:solidFill>
                <a:ea typeface="Pretendard Light"/>
              </a:rPr>
              <a:t>학습</a:t>
            </a:r>
            <a:r>
              <a:rPr lang="en-US" sz="2200" b="0" i="0" u="none" strike="noStrike" dirty="0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0" i="0" u="none" strike="noStrike" dirty="0">
                <a:solidFill>
                  <a:srgbClr val="536065"/>
                </a:solidFill>
                <a:ea typeface="Pretendard Light"/>
              </a:rPr>
              <a:t>방식의</a:t>
            </a:r>
            <a:r>
              <a:rPr lang="en-US" sz="2200" b="0" i="0" u="none" strike="noStrike" dirty="0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0" i="0" u="none" strike="noStrike" dirty="0">
                <a:solidFill>
                  <a:srgbClr val="536065"/>
                </a:solidFill>
                <a:ea typeface="Pretendard Light"/>
              </a:rPr>
              <a:t>한계</a:t>
            </a:r>
          </a:p>
          <a:p>
            <a:pPr lvl="0" algn="just">
              <a:lnSpc>
                <a:spcPct val="132800"/>
              </a:lnSpc>
            </a:pPr>
            <a:r>
              <a:rPr lang="en-US" sz="2200" b="0" i="0" u="none" strike="noStrike" dirty="0">
                <a:solidFill>
                  <a:srgbClr val="536065"/>
                </a:solidFill>
                <a:latin typeface="Pretendard Light"/>
              </a:rPr>
              <a:t>- </a:t>
            </a:r>
            <a:r>
              <a:rPr lang="ko-KR" sz="2200" b="0" i="0" u="none" strike="noStrike" dirty="0">
                <a:solidFill>
                  <a:srgbClr val="536065"/>
                </a:solidFill>
                <a:ea typeface="Pretendard Light"/>
              </a:rPr>
              <a:t>일부</a:t>
            </a:r>
            <a:r>
              <a:rPr lang="en-US" sz="2200" b="0" i="0" u="none" strike="noStrike" dirty="0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0" i="0" u="none" strike="noStrike" dirty="0">
                <a:solidFill>
                  <a:srgbClr val="536065"/>
                </a:solidFill>
                <a:ea typeface="Pretendard Light"/>
              </a:rPr>
              <a:t>악성코드</a:t>
            </a:r>
            <a:r>
              <a:rPr lang="en-US" sz="2200" b="0" i="0" u="none" strike="noStrike" dirty="0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0" i="0" u="none" strike="noStrike" dirty="0">
                <a:solidFill>
                  <a:srgbClr val="536065"/>
                </a:solidFill>
                <a:ea typeface="Pretendard Light"/>
              </a:rPr>
              <a:t>패밀리를</a:t>
            </a:r>
            <a:r>
              <a:rPr lang="en-US" sz="2200" b="0" i="0" u="none" strike="noStrike" dirty="0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0" i="0" u="none" strike="noStrike" dirty="0">
                <a:solidFill>
                  <a:srgbClr val="536065"/>
                </a:solidFill>
                <a:ea typeface="Pretendard Light"/>
              </a:rPr>
              <a:t>정상으로</a:t>
            </a:r>
            <a:r>
              <a:rPr lang="en-US" sz="2200" b="0" i="0" u="none" strike="noStrike" dirty="0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0" i="0" u="none" strike="noStrike" dirty="0">
                <a:solidFill>
                  <a:srgbClr val="536065"/>
                </a:solidFill>
                <a:ea typeface="Pretendard Light"/>
              </a:rPr>
              <a:t>간주</a:t>
            </a:r>
          </a:p>
          <a:p>
            <a:pPr marL="342900" lvl="0" indent="-342900" algn="just">
              <a:lnSpc>
                <a:spcPct val="132800"/>
              </a:lnSpc>
              <a:buFontTx/>
              <a:buChar char="-"/>
            </a:pPr>
            <a:r>
              <a:rPr lang="ko-KR" sz="2200" b="0" i="0" u="none" strike="noStrike" dirty="0">
                <a:solidFill>
                  <a:srgbClr val="536065"/>
                </a:solidFill>
                <a:ea typeface="Pretendard Light"/>
              </a:rPr>
              <a:t>실제</a:t>
            </a:r>
            <a:r>
              <a:rPr lang="en-US" sz="2200" b="0" i="0" u="none" strike="noStrike" dirty="0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0" i="0" u="none" strike="noStrike" dirty="0">
                <a:solidFill>
                  <a:srgbClr val="536065"/>
                </a:solidFill>
                <a:ea typeface="Pretendard Light"/>
              </a:rPr>
              <a:t>정상</a:t>
            </a:r>
            <a:r>
              <a:rPr lang="en-US" sz="2200" b="0" i="0" u="none" strike="noStrike" dirty="0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0" i="0" u="none" strike="noStrike" dirty="0">
                <a:solidFill>
                  <a:srgbClr val="536065"/>
                </a:solidFill>
                <a:ea typeface="Pretendard Light"/>
              </a:rPr>
              <a:t>데이터</a:t>
            </a:r>
            <a:r>
              <a:rPr lang="en-US" sz="2200" b="0" i="0" u="none" strike="noStrike" dirty="0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0" i="0" u="none" strike="noStrike" dirty="0">
                <a:solidFill>
                  <a:srgbClr val="536065"/>
                </a:solidFill>
                <a:ea typeface="Pretendard Light"/>
              </a:rPr>
              <a:t>분포</a:t>
            </a:r>
            <a:r>
              <a:rPr lang="en-US" sz="2200" b="0" i="0" u="none" strike="noStrike" dirty="0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0" i="0" u="none" strike="noStrike" dirty="0">
                <a:solidFill>
                  <a:srgbClr val="536065"/>
                </a:solidFill>
                <a:ea typeface="Pretendard Light"/>
              </a:rPr>
              <a:t>반영</a:t>
            </a:r>
            <a:r>
              <a:rPr lang="en-US" sz="2200" b="0" i="0" u="none" strike="noStrike" dirty="0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0" i="0" u="none" strike="noStrike" dirty="0">
                <a:solidFill>
                  <a:srgbClr val="536065"/>
                </a:solidFill>
                <a:ea typeface="Pretendard Light"/>
              </a:rPr>
              <a:t>어려움</a:t>
            </a:r>
          </a:p>
          <a:p>
            <a:pPr lvl="0" algn="just">
              <a:lnSpc>
                <a:spcPct val="132800"/>
              </a:lnSpc>
            </a:pPr>
            <a:r>
              <a:rPr lang="en-US" sz="2200" b="0" i="0" u="none" strike="noStrike" dirty="0">
                <a:solidFill>
                  <a:srgbClr val="536065"/>
                </a:solidFill>
                <a:latin typeface="Pretendard Light"/>
              </a:rPr>
              <a:t>CNN </a:t>
            </a:r>
            <a:r>
              <a:rPr lang="ko-KR" sz="2200" b="0" i="0" u="none" strike="noStrike" dirty="0">
                <a:solidFill>
                  <a:srgbClr val="536065"/>
                </a:solidFill>
                <a:ea typeface="Pretendard Light"/>
              </a:rPr>
              <a:t>모델의</a:t>
            </a:r>
            <a:r>
              <a:rPr lang="en-US" sz="2200" b="0" i="0" u="none" strike="noStrike" dirty="0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0" i="0" u="none" strike="noStrike" dirty="0">
                <a:solidFill>
                  <a:srgbClr val="536065"/>
                </a:solidFill>
                <a:ea typeface="Pretendard Light"/>
              </a:rPr>
              <a:t>높은</a:t>
            </a:r>
            <a:r>
              <a:rPr lang="en-US" sz="2200" b="0" i="0" u="none" strike="noStrike" dirty="0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0" i="0" u="none" strike="noStrike" dirty="0">
                <a:solidFill>
                  <a:srgbClr val="536065"/>
                </a:solidFill>
                <a:ea typeface="Pretendard Light"/>
              </a:rPr>
              <a:t>자원</a:t>
            </a:r>
            <a:r>
              <a:rPr lang="en-US" sz="2200" b="0" i="0" u="none" strike="noStrike" dirty="0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0" i="0" u="none" strike="noStrike" dirty="0">
                <a:solidFill>
                  <a:srgbClr val="536065"/>
                </a:solidFill>
                <a:ea typeface="Pretendard Light"/>
              </a:rPr>
              <a:t>요구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114800" y="4584700"/>
            <a:ext cx="4483100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ko-KR" sz="2500" b="0" i="0" u="none" strike="noStrike">
                <a:solidFill>
                  <a:srgbClr val="536065"/>
                </a:solidFill>
                <a:ea typeface="Pretendard Black"/>
              </a:rPr>
              <a:t>본</a:t>
            </a:r>
            <a:r>
              <a:rPr lang="en-US" sz="2500" b="0" i="0" u="none" strike="noStrike">
                <a:solidFill>
                  <a:srgbClr val="536065"/>
                </a:solidFill>
                <a:latin typeface="Pretendard Black"/>
              </a:rPr>
              <a:t> </a:t>
            </a:r>
            <a:r>
              <a:rPr lang="ko-KR" sz="2500" b="0" i="0" u="none" strike="noStrike">
                <a:solidFill>
                  <a:srgbClr val="536065"/>
                </a:solidFill>
                <a:ea typeface="Pretendard Black"/>
              </a:rPr>
              <a:t>연구의</a:t>
            </a:r>
            <a:r>
              <a:rPr lang="en-US" sz="2500" b="0" i="0" u="none" strike="noStrike">
                <a:solidFill>
                  <a:srgbClr val="536065"/>
                </a:solidFill>
                <a:latin typeface="Pretendard Black"/>
              </a:rPr>
              <a:t> </a:t>
            </a:r>
            <a:r>
              <a:rPr lang="ko-KR" sz="2500" b="0" i="0" u="none" strike="noStrike">
                <a:solidFill>
                  <a:srgbClr val="536065"/>
                </a:solidFill>
                <a:ea typeface="Pretendard Black"/>
              </a:rPr>
              <a:t>제한사항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9258300" y="3937000"/>
            <a:ext cx="5092700" cy="55499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9563100" y="5257800"/>
            <a:ext cx="4470400" cy="3962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just">
              <a:lnSpc>
                <a:spcPct val="132800"/>
              </a:lnSpc>
            </a:pPr>
            <a:r>
              <a:rPr lang="en-US" sz="2200" b="0" i="0" u="none" strike="noStrike" dirty="0">
                <a:solidFill>
                  <a:srgbClr val="536065"/>
                </a:solidFill>
                <a:latin typeface="Pretendard Light"/>
              </a:rPr>
              <a:t>- </a:t>
            </a:r>
            <a:r>
              <a:rPr lang="ko-KR" sz="2200" b="0" i="0" u="none" strike="noStrike" dirty="0">
                <a:solidFill>
                  <a:srgbClr val="536065"/>
                </a:solidFill>
                <a:ea typeface="Pretendard Light"/>
              </a:rPr>
              <a:t>데이터셋</a:t>
            </a:r>
            <a:r>
              <a:rPr lang="en-US" sz="2200" b="0" i="0" u="none" strike="noStrike" dirty="0">
                <a:solidFill>
                  <a:srgbClr val="536065"/>
                </a:solidFill>
                <a:latin typeface="Pretendard Light"/>
              </a:rPr>
              <a:t>: </a:t>
            </a:r>
            <a:r>
              <a:rPr lang="ko-KR" sz="2200" b="0" i="0" u="none" strike="noStrike" dirty="0">
                <a:solidFill>
                  <a:srgbClr val="536065"/>
                </a:solidFill>
                <a:ea typeface="Pretendard Light"/>
              </a:rPr>
              <a:t>실제</a:t>
            </a:r>
            <a:r>
              <a:rPr lang="en-US" sz="2200" b="0" i="0" u="none" strike="noStrike" dirty="0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0" i="0" u="none" strike="noStrike" dirty="0">
                <a:solidFill>
                  <a:srgbClr val="536065"/>
                </a:solidFill>
                <a:ea typeface="Pretendard Light"/>
              </a:rPr>
              <a:t>환경</a:t>
            </a:r>
            <a:r>
              <a:rPr lang="en-US" sz="2200" b="0" i="0" u="none" strike="noStrike" dirty="0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0" i="0" u="none" strike="noStrike" dirty="0">
                <a:solidFill>
                  <a:srgbClr val="536065"/>
                </a:solidFill>
                <a:ea typeface="Pretendard Light"/>
              </a:rPr>
              <a:t>반영</a:t>
            </a:r>
            <a:r>
              <a:rPr lang="en-US" sz="2200" b="0" i="0" u="none" strike="noStrike" dirty="0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0" i="0" u="none" strike="noStrike" dirty="0">
                <a:solidFill>
                  <a:srgbClr val="536065"/>
                </a:solidFill>
                <a:ea typeface="Pretendard Light"/>
              </a:rPr>
              <a:t>부족</a:t>
            </a:r>
          </a:p>
          <a:p>
            <a:pPr lvl="0" algn="just">
              <a:lnSpc>
                <a:spcPct val="132800"/>
              </a:lnSpc>
            </a:pPr>
            <a:r>
              <a:rPr lang="en-US" sz="2200" b="0" i="0" u="none" strike="noStrike" dirty="0">
                <a:solidFill>
                  <a:srgbClr val="536065"/>
                </a:solidFill>
                <a:latin typeface="Pretendard Light"/>
              </a:rPr>
              <a:t>- One-Class SVM: </a:t>
            </a:r>
            <a:r>
              <a:rPr lang="ko-KR" sz="2200" b="0" i="0" u="none" strike="noStrike" dirty="0">
                <a:solidFill>
                  <a:srgbClr val="536065"/>
                </a:solidFill>
                <a:ea typeface="Pretendard Light"/>
              </a:rPr>
              <a:t>정상</a:t>
            </a:r>
            <a:r>
              <a:rPr lang="en-US" sz="2200" b="0" i="0" u="none" strike="noStrike" dirty="0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0" i="0" u="none" strike="noStrike" dirty="0">
                <a:solidFill>
                  <a:srgbClr val="536065"/>
                </a:solidFill>
                <a:ea typeface="Pretendard Light"/>
              </a:rPr>
              <a:t>데이터</a:t>
            </a:r>
            <a:r>
              <a:rPr lang="en-US" sz="2200" b="0" i="0" u="none" strike="noStrike" dirty="0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0" i="0" u="none" strike="noStrike" dirty="0">
                <a:solidFill>
                  <a:srgbClr val="536065"/>
                </a:solidFill>
                <a:ea typeface="Pretendard Light"/>
              </a:rPr>
              <a:t>설정의</a:t>
            </a:r>
            <a:r>
              <a:rPr lang="en-US" sz="2200" b="0" i="0" u="none" strike="noStrike" dirty="0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0" i="0" u="none" strike="noStrike" dirty="0">
                <a:solidFill>
                  <a:srgbClr val="536065"/>
                </a:solidFill>
                <a:ea typeface="Pretendard Light"/>
              </a:rPr>
              <a:t>한계</a:t>
            </a:r>
          </a:p>
          <a:p>
            <a:pPr lvl="0" algn="just">
              <a:lnSpc>
                <a:spcPct val="132800"/>
              </a:lnSpc>
            </a:pPr>
            <a:r>
              <a:rPr lang="en-US" sz="2200" b="0" i="0" u="none" strike="noStrike" dirty="0">
                <a:solidFill>
                  <a:srgbClr val="536065"/>
                </a:solidFill>
                <a:latin typeface="Pretendard Light"/>
              </a:rPr>
              <a:t>- CNN: </a:t>
            </a:r>
            <a:r>
              <a:rPr lang="ko-KR" sz="2200" b="0" i="0" u="none" strike="noStrike" dirty="0">
                <a:solidFill>
                  <a:srgbClr val="536065"/>
                </a:solidFill>
                <a:ea typeface="Pretendard Light"/>
              </a:rPr>
              <a:t>높은</a:t>
            </a:r>
            <a:r>
              <a:rPr lang="en-US" sz="2200" b="0" i="0" u="none" strike="noStrike" dirty="0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0" i="0" u="none" strike="noStrike" dirty="0">
                <a:solidFill>
                  <a:srgbClr val="536065"/>
                </a:solidFill>
                <a:ea typeface="Pretendard Light"/>
              </a:rPr>
              <a:t>연산</a:t>
            </a:r>
            <a:r>
              <a:rPr lang="en-US" sz="2200" b="0" i="0" u="none" strike="noStrike" dirty="0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0" i="0" u="none" strike="noStrike" dirty="0">
                <a:solidFill>
                  <a:srgbClr val="536065"/>
                </a:solidFill>
                <a:ea typeface="Pretendard Light"/>
              </a:rPr>
              <a:t>자원</a:t>
            </a:r>
            <a:r>
              <a:rPr lang="en-US" sz="2200" b="0" i="0" u="none" strike="noStrike" dirty="0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0" i="0" u="none" strike="noStrike" dirty="0">
                <a:solidFill>
                  <a:srgbClr val="536065"/>
                </a:solidFill>
                <a:ea typeface="Pretendard Light"/>
              </a:rPr>
              <a:t>요구로</a:t>
            </a:r>
            <a:r>
              <a:rPr lang="en-US" sz="2200" b="0" i="0" u="none" strike="noStrike" dirty="0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0" i="0" u="none" strike="noStrike" dirty="0">
                <a:solidFill>
                  <a:srgbClr val="536065"/>
                </a:solidFill>
                <a:ea typeface="Pretendard Light"/>
              </a:rPr>
              <a:t>실시간</a:t>
            </a:r>
            <a:r>
              <a:rPr lang="en-US" sz="2200" b="0" i="0" u="none" strike="noStrike" dirty="0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0" i="0" u="none" strike="noStrike" dirty="0">
                <a:solidFill>
                  <a:srgbClr val="536065"/>
                </a:solidFill>
                <a:ea typeface="Pretendard Light"/>
              </a:rPr>
              <a:t>적용</a:t>
            </a:r>
            <a:r>
              <a:rPr lang="en-US" sz="2200" b="0" i="0" u="none" strike="noStrike" dirty="0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0" i="0" u="none" strike="noStrike" dirty="0">
                <a:solidFill>
                  <a:srgbClr val="536065"/>
                </a:solidFill>
                <a:ea typeface="Pretendard Light"/>
              </a:rPr>
              <a:t>어려움</a:t>
            </a:r>
          </a:p>
          <a:p>
            <a:pPr lvl="0" algn="just">
              <a:lnSpc>
                <a:spcPct val="132800"/>
              </a:lnSpc>
            </a:pPr>
            <a:r>
              <a:rPr lang="en-US" sz="2200" b="0" i="0" u="none" strike="noStrike" dirty="0">
                <a:solidFill>
                  <a:srgbClr val="536065"/>
                </a:solidFill>
                <a:latin typeface="Pretendard Light"/>
              </a:rPr>
              <a:t>- </a:t>
            </a:r>
            <a:r>
              <a:rPr lang="ko-KR" sz="2200" b="0" i="0" u="none" strike="noStrike" dirty="0">
                <a:solidFill>
                  <a:srgbClr val="536065"/>
                </a:solidFill>
                <a:ea typeface="Pretendard Light"/>
              </a:rPr>
              <a:t>모델</a:t>
            </a:r>
            <a:r>
              <a:rPr lang="en-US" sz="2200" b="0" i="0" u="none" strike="noStrike" dirty="0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0" i="0" u="none" strike="noStrike" dirty="0">
                <a:solidFill>
                  <a:srgbClr val="536065"/>
                </a:solidFill>
                <a:ea typeface="Pretendard Light"/>
              </a:rPr>
              <a:t>일반화</a:t>
            </a:r>
            <a:r>
              <a:rPr lang="en-US" sz="2200" b="0" i="0" u="none" strike="noStrike" dirty="0">
                <a:solidFill>
                  <a:srgbClr val="536065"/>
                </a:solidFill>
                <a:latin typeface="Pretendard Light"/>
              </a:rPr>
              <a:t>: </a:t>
            </a:r>
            <a:r>
              <a:rPr lang="ko-KR" sz="2200" b="0" i="0" u="none" strike="noStrike" dirty="0">
                <a:solidFill>
                  <a:srgbClr val="536065"/>
                </a:solidFill>
                <a:ea typeface="Pretendard Light"/>
              </a:rPr>
              <a:t>다양한</a:t>
            </a:r>
            <a:r>
              <a:rPr lang="en-US" sz="2200" b="0" i="0" u="none" strike="noStrike" dirty="0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0" i="0" u="none" strike="noStrike" dirty="0">
                <a:solidFill>
                  <a:srgbClr val="536065"/>
                </a:solidFill>
                <a:ea typeface="Pretendard Light"/>
              </a:rPr>
              <a:t>악성코드</a:t>
            </a:r>
            <a:r>
              <a:rPr lang="en-US" sz="2200" b="0" i="0" u="none" strike="noStrike" dirty="0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0" i="0" u="none" strike="noStrike" dirty="0">
                <a:solidFill>
                  <a:srgbClr val="536065"/>
                </a:solidFill>
                <a:ea typeface="Pretendard Light"/>
              </a:rPr>
              <a:t>변형에</a:t>
            </a:r>
            <a:r>
              <a:rPr lang="en-US" sz="2200" b="0" i="0" u="none" strike="noStrike" dirty="0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0" i="0" u="none" strike="noStrike" dirty="0">
                <a:solidFill>
                  <a:srgbClr val="536065"/>
                </a:solidFill>
                <a:ea typeface="Pretendard Light"/>
              </a:rPr>
              <a:t>대한</a:t>
            </a:r>
            <a:r>
              <a:rPr lang="en-US" sz="2200" b="0" i="0" u="none" strike="noStrike" dirty="0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0" i="0" u="none" strike="noStrike" dirty="0">
                <a:solidFill>
                  <a:srgbClr val="536065"/>
                </a:solidFill>
                <a:ea typeface="Pretendard Light"/>
              </a:rPr>
              <a:t>검증</a:t>
            </a:r>
            <a:r>
              <a:rPr lang="en-US" sz="2200" b="0" i="0" u="none" strike="noStrike" dirty="0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0" i="0" u="none" strike="noStrike" dirty="0">
                <a:solidFill>
                  <a:srgbClr val="536065"/>
                </a:solidFill>
                <a:ea typeface="Pretendard Light"/>
              </a:rPr>
              <a:t>필요</a:t>
            </a:r>
          </a:p>
          <a:p>
            <a:pPr lvl="0" algn="just">
              <a:lnSpc>
                <a:spcPct val="132800"/>
              </a:lnSpc>
            </a:pPr>
            <a:r>
              <a:rPr lang="en-US" sz="2200" b="0" i="0" u="none" strike="noStrike" dirty="0">
                <a:solidFill>
                  <a:srgbClr val="536065"/>
                </a:solidFill>
                <a:latin typeface="Pretendard Light"/>
              </a:rPr>
              <a:t>- </a:t>
            </a:r>
            <a:r>
              <a:rPr lang="ko-KR" sz="2200" b="0" i="0" u="none" strike="noStrike" dirty="0">
                <a:solidFill>
                  <a:srgbClr val="536065"/>
                </a:solidFill>
                <a:ea typeface="Pretendard Light"/>
              </a:rPr>
              <a:t>실용성</a:t>
            </a:r>
            <a:r>
              <a:rPr lang="en-US" sz="2200" b="0" i="0" u="none" strike="noStrike" dirty="0">
                <a:solidFill>
                  <a:srgbClr val="536065"/>
                </a:solidFill>
                <a:latin typeface="Pretendard Light"/>
              </a:rPr>
              <a:t>: </a:t>
            </a:r>
            <a:r>
              <a:rPr lang="ko-KR" sz="2200" b="0" i="0" u="none" strike="noStrike" dirty="0">
                <a:solidFill>
                  <a:srgbClr val="536065"/>
                </a:solidFill>
                <a:ea typeface="Pretendard Light"/>
              </a:rPr>
              <a:t>자원</a:t>
            </a:r>
            <a:r>
              <a:rPr lang="en-US" sz="2200" b="0" i="0" u="none" strike="noStrike" dirty="0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0" i="0" u="none" strike="noStrike" dirty="0">
                <a:solidFill>
                  <a:srgbClr val="536065"/>
                </a:solidFill>
                <a:ea typeface="Pretendard Light"/>
              </a:rPr>
              <a:t>제한</a:t>
            </a:r>
            <a:r>
              <a:rPr lang="en-US" sz="2200" b="0" i="0" u="none" strike="noStrike" dirty="0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0" i="0" u="none" strike="noStrike" dirty="0">
                <a:solidFill>
                  <a:srgbClr val="536065"/>
                </a:solidFill>
                <a:ea typeface="Pretendard Light"/>
              </a:rPr>
              <a:t>환경에서의</a:t>
            </a:r>
            <a:r>
              <a:rPr lang="en-US" sz="2200" b="0" i="0" u="none" strike="noStrike" dirty="0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0" i="0" u="none" strike="noStrike" dirty="0">
                <a:solidFill>
                  <a:srgbClr val="536065"/>
                </a:solidFill>
                <a:ea typeface="Pretendard Light"/>
              </a:rPr>
              <a:t>적용</a:t>
            </a:r>
            <a:r>
              <a:rPr lang="en-US" sz="2200" b="0" i="0" u="none" strike="noStrike" dirty="0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0" i="0" u="none" strike="noStrike" dirty="0">
                <a:solidFill>
                  <a:srgbClr val="536065"/>
                </a:solidFill>
                <a:ea typeface="Pretendard Light"/>
              </a:rPr>
              <a:t>문제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601200" y="4584700"/>
            <a:ext cx="4483100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ko-KR" sz="2500" b="0" i="0" u="none" strike="noStrike">
                <a:solidFill>
                  <a:srgbClr val="536065"/>
                </a:solidFill>
                <a:ea typeface="Pretendard Black"/>
              </a:rPr>
              <a:t>데이터셋</a:t>
            </a:r>
            <a:r>
              <a:rPr lang="en-US" sz="2500" b="0" i="0" u="none" strike="noStrike">
                <a:solidFill>
                  <a:srgbClr val="536065"/>
                </a:solidFill>
                <a:latin typeface="Pretendard Black"/>
              </a:rPr>
              <a:t> </a:t>
            </a:r>
            <a:r>
              <a:rPr lang="ko-KR" sz="2500" b="0" i="0" u="none" strike="noStrike">
                <a:solidFill>
                  <a:srgbClr val="536065"/>
                </a:solidFill>
                <a:ea typeface="Pretendard Black"/>
              </a:rPr>
              <a:t>및</a:t>
            </a:r>
            <a:r>
              <a:rPr lang="en-US" sz="2500" b="0" i="0" u="none" strike="noStrike">
                <a:solidFill>
                  <a:srgbClr val="536065"/>
                </a:solidFill>
                <a:latin typeface="Pretendard Black"/>
              </a:rPr>
              <a:t> </a:t>
            </a:r>
            <a:r>
              <a:rPr lang="ko-KR" sz="2500" b="0" i="0" u="none" strike="noStrike">
                <a:solidFill>
                  <a:srgbClr val="536065"/>
                </a:solidFill>
                <a:ea typeface="Pretendard Black"/>
              </a:rPr>
              <a:t>모델</a:t>
            </a:r>
            <a:r>
              <a:rPr lang="en-US" sz="2500" b="0" i="0" u="none" strike="noStrike">
                <a:solidFill>
                  <a:srgbClr val="536065"/>
                </a:solidFill>
                <a:latin typeface="Pretendard Black"/>
              </a:rPr>
              <a:t> </a:t>
            </a:r>
            <a:r>
              <a:rPr lang="ko-KR" sz="2500" b="0" i="0" u="none" strike="noStrike">
                <a:solidFill>
                  <a:srgbClr val="536065"/>
                </a:solidFill>
                <a:ea typeface="Pretendard Black"/>
              </a:rPr>
              <a:t>한계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3606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25500" y="787400"/>
            <a:ext cx="16776700" cy="914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5100" b="0" i="0" u="none" strike="noStrike" spc="100">
                <a:solidFill>
                  <a:srgbClr val="EBEBEB"/>
                </a:solidFill>
                <a:ea typeface="Pretendard Black"/>
              </a:rPr>
              <a:t>향후</a:t>
            </a:r>
            <a:r>
              <a:rPr lang="en-US" sz="5100" b="0" i="0" u="none" strike="noStrike" spc="100">
                <a:solidFill>
                  <a:srgbClr val="EBEBEB"/>
                </a:solidFill>
                <a:latin typeface="Pretendard Black"/>
              </a:rPr>
              <a:t> </a:t>
            </a:r>
            <a:r>
              <a:rPr lang="ko-KR" sz="5100" b="0" i="0" u="none" strike="noStrike" spc="100">
                <a:solidFill>
                  <a:srgbClr val="EBEBEB"/>
                </a:solidFill>
                <a:ea typeface="Pretendard Black"/>
              </a:rPr>
              <a:t>연구</a:t>
            </a:r>
            <a:r>
              <a:rPr lang="en-US" sz="5100" b="0" i="0" u="none" strike="noStrike" spc="100">
                <a:solidFill>
                  <a:srgbClr val="EBEBEB"/>
                </a:solidFill>
                <a:latin typeface="Pretendard Black"/>
              </a:rPr>
              <a:t> </a:t>
            </a:r>
            <a:r>
              <a:rPr lang="ko-KR" sz="5100" b="0" i="0" u="none" strike="noStrike" spc="100">
                <a:solidFill>
                  <a:srgbClr val="EBEBEB"/>
                </a:solidFill>
                <a:ea typeface="Pretendard Black"/>
              </a:rPr>
              <a:t>방향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13627100" y="5588000"/>
            <a:ext cx="4914900" cy="5334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825500" y="1981200"/>
            <a:ext cx="9474200" cy="537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32800"/>
              </a:lnSpc>
            </a:pPr>
            <a:r>
              <a:rPr lang="en-US" sz="2300" b="0" i="0" u="none" strike="noStrike" dirty="0">
                <a:solidFill>
                  <a:srgbClr val="EBEBEB"/>
                </a:solidFill>
                <a:latin typeface="Pretendard Regular"/>
              </a:rPr>
              <a:t>1. </a:t>
            </a:r>
            <a:r>
              <a:rPr lang="ko-KR" sz="2300" b="0" i="0" u="none" strike="noStrike" dirty="0">
                <a:solidFill>
                  <a:srgbClr val="EBEBEB"/>
                </a:solidFill>
                <a:ea typeface="Pretendard Regular"/>
              </a:rPr>
              <a:t>다양한</a:t>
            </a:r>
            <a:r>
              <a:rPr lang="en-US" sz="2300" b="0" i="0" u="none" strike="noStrike" dirty="0">
                <a:solidFill>
                  <a:srgbClr val="EBEBEB"/>
                </a:solidFill>
                <a:latin typeface="Pretendard Regular"/>
              </a:rPr>
              <a:t> </a:t>
            </a:r>
            <a:r>
              <a:rPr lang="ko-KR" sz="2300" b="0" i="0" u="none" strike="noStrike" dirty="0">
                <a:solidFill>
                  <a:srgbClr val="EBEBEB"/>
                </a:solidFill>
                <a:ea typeface="Pretendard Regular"/>
              </a:rPr>
              <a:t>악성코드</a:t>
            </a:r>
            <a:r>
              <a:rPr lang="en-US" sz="2300" b="0" i="0" u="none" strike="noStrike" dirty="0">
                <a:solidFill>
                  <a:srgbClr val="EBEBEB"/>
                </a:solidFill>
                <a:latin typeface="Pretendard Regular"/>
              </a:rPr>
              <a:t> </a:t>
            </a:r>
            <a:r>
              <a:rPr lang="ko-KR" sz="2300" b="0" i="0" u="none" strike="noStrike" dirty="0">
                <a:solidFill>
                  <a:srgbClr val="EBEBEB"/>
                </a:solidFill>
                <a:ea typeface="Pretendard Regular"/>
              </a:rPr>
              <a:t>데이터</a:t>
            </a:r>
            <a:r>
              <a:rPr lang="en-US" sz="2300" b="0" i="0" u="none" strike="noStrike" dirty="0">
                <a:solidFill>
                  <a:srgbClr val="EBEBEB"/>
                </a:solidFill>
                <a:latin typeface="Pretendard Regular"/>
              </a:rPr>
              <a:t> </a:t>
            </a:r>
            <a:r>
              <a:rPr lang="ko-KR" sz="2300" b="0" i="0" u="none" strike="noStrike" dirty="0">
                <a:solidFill>
                  <a:srgbClr val="EBEBEB"/>
                </a:solidFill>
                <a:ea typeface="Pretendard Regular"/>
              </a:rPr>
              <a:t>확보</a:t>
            </a:r>
          </a:p>
          <a:p>
            <a:pPr lvl="0" algn="l">
              <a:lnSpc>
                <a:spcPct val="132800"/>
              </a:lnSpc>
            </a:pPr>
            <a:r>
              <a:rPr lang="en-US" sz="2300" b="0" i="0" u="none" strike="noStrike" dirty="0">
                <a:solidFill>
                  <a:srgbClr val="EBEBEB"/>
                </a:solidFill>
                <a:latin typeface="Pretendard Regular"/>
              </a:rPr>
              <a:t>   - </a:t>
            </a:r>
            <a:r>
              <a:rPr lang="ko-KR" sz="2300" b="0" i="0" u="none" strike="noStrike" dirty="0">
                <a:solidFill>
                  <a:srgbClr val="EBEBEB"/>
                </a:solidFill>
                <a:ea typeface="Pretendard Regular"/>
              </a:rPr>
              <a:t>실제</a:t>
            </a:r>
            <a:r>
              <a:rPr lang="en-US" sz="2300" b="0" i="0" u="none" strike="noStrike" dirty="0">
                <a:solidFill>
                  <a:srgbClr val="EBEBEB"/>
                </a:solidFill>
                <a:latin typeface="Pretendard Regular"/>
              </a:rPr>
              <a:t> </a:t>
            </a:r>
            <a:r>
              <a:rPr lang="ko-KR" sz="2300" b="0" i="0" u="none" strike="noStrike" dirty="0">
                <a:solidFill>
                  <a:srgbClr val="EBEBEB"/>
                </a:solidFill>
                <a:ea typeface="Pretendard Regular"/>
              </a:rPr>
              <a:t>환경의</a:t>
            </a:r>
            <a:r>
              <a:rPr lang="en-US" sz="2300" b="0" i="0" u="none" strike="noStrike" dirty="0">
                <a:solidFill>
                  <a:srgbClr val="EBEBEB"/>
                </a:solidFill>
                <a:latin typeface="Pretendard Regular"/>
              </a:rPr>
              <a:t> </a:t>
            </a:r>
            <a:r>
              <a:rPr lang="ko-KR" sz="2300" b="0" i="0" u="none" strike="noStrike" dirty="0">
                <a:solidFill>
                  <a:srgbClr val="EBEBEB"/>
                </a:solidFill>
                <a:ea typeface="Pretendard Regular"/>
              </a:rPr>
              <a:t>다양한</a:t>
            </a:r>
            <a:r>
              <a:rPr lang="en-US" sz="2300" b="0" i="0" u="none" strike="noStrike" dirty="0">
                <a:solidFill>
                  <a:srgbClr val="EBEBEB"/>
                </a:solidFill>
                <a:latin typeface="Pretendard Regular"/>
              </a:rPr>
              <a:t> </a:t>
            </a:r>
            <a:r>
              <a:rPr lang="ko-KR" sz="2300" b="0" i="0" u="none" strike="noStrike" dirty="0">
                <a:solidFill>
                  <a:srgbClr val="EBEBEB"/>
                </a:solidFill>
                <a:ea typeface="Pretendard Regular"/>
              </a:rPr>
              <a:t>악성코드</a:t>
            </a:r>
            <a:r>
              <a:rPr lang="en-US" sz="2300" b="0" i="0" u="none" strike="noStrike" dirty="0">
                <a:solidFill>
                  <a:srgbClr val="EBEBEB"/>
                </a:solidFill>
                <a:latin typeface="Pretendard Regular"/>
              </a:rPr>
              <a:t> </a:t>
            </a:r>
            <a:r>
              <a:rPr lang="ko-KR" sz="2300" b="0" i="0" u="none" strike="noStrike" dirty="0">
                <a:solidFill>
                  <a:srgbClr val="EBEBEB"/>
                </a:solidFill>
                <a:ea typeface="Pretendard Regular"/>
              </a:rPr>
              <a:t>샘플</a:t>
            </a:r>
            <a:r>
              <a:rPr lang="en-US" sz="2300" b="0" i="0" u="none" strike="noStrike" dirty="0">
                <a:solidFill>
                  <a:srgbClr val="EBEBEB"/>
                </a:solidFill>
                <a:latin typeface="Pretendard Regular"/>
              </a:rPr>
              <a:t> </a:t>
            </a:r>
            <a:r>
              <a:rPr lang="ko-KR" sz="2300" b="0" i="0" u="none" strike="noStrike" dirty="0">
                <a:solidFill>
                  <a:srgbClr val="EBEBEB"/>
                </a:solidFill>
                <a:ea typeface="Pretendard Regular"/>
              </a:rPr>
              <a:t>수집</a:t>
            </a:r>
          </a:p>
          <a:p>
            <a:pPr lvl="0" algn="l">
              <a:lnSpc>
                <a:spcPct val="132800"/>
              </a:lnSpc>
            </a:pPr>
            <a:r>
              <a:rPr lang="en-US" sz="2300" b="0" i="0" u="none" strike="noStrike" dirty="0">
                <a:solidFill>
                  <a:srgbClr val="EBEBEB"/>
                </a:solidFill>
                <a:latin typeface="Pretendard Regular"/>
              </a:rPr>
              <a:t>   - </a:t>
            </a:r>
            <a:r>
              <a:rPr lang="ko-KR" sz="2300" b="0" i="0" u="none" strike="noStrike" dirty="0">
                <a:solidFill>
                  <a:srgbClr val="EBEBEB"/>
                </a:solidFill>
                <a:ea typeface="Pretendard Regular"/>
              </a:rPr>
              <a:t>동적</a:t>
            </a:r>
            <a:r>
              <a:rPr lang="en-US" sz="2300" b="0" i="0" u="none" strike="noStrike" dirty="0">
                <a:solidFill>
                  <a:srgbClr val="EBEBEB"/>
                </a:solidFill>
                <a:latin typeface="Pretendard Regular"/>
              </a:rPr>
              <a:t> </a:t>
            </a:r>
            <a:r>
              <a:rPr lang="ko-KR" sz="2300" b="0" i="0" u="none" strike="noStrike" dirty="0">
                <a:solidFill>
                  <a:srgbClr val="EBEBEB"/>
                </a:solidFill>
                <a:ea typeface="Pretendard Regular"/>
              </a:rPr>
              <a:t>분석</a:t>
            </a:r>
            <a:r>
              <a:rPr lang="en-US" sz="2300" b="0" i="0" u="none" strike="noStrike" dirty="0">
                <a:solidFill>
                  <a:srgbClr val="EBEBEB"/>
                </a:solidFill>
                <a:latin typeface="Pretendard Regular"/>
              </a:rPr>
              <a:t> </a:t>
            </a:r>
            <a:r>
              <a:rPr lang="ko-KR" sz="2300" b="0" i="0" u="none" strike="noStrike" dirty="0">
                <a:solidFill>
                  <a:srgbClr val="EBEBEB"/>
                </a:solidFill>
                <a:ea typeface="Pretendard Regular"/>
              </a:rPr>
              <a:t>데이터</a:t>
            </a:r>
            <a:r>
              <a:rPr lang="en-US" sz="2300" b="0" i="0" u="none" strike="noStrike" dirty="0">
                <a:solidFill>
                  <a:srgbClr val="EBEBEB"/>
                </a:solidFill>
                <a:latin typeface="Pretendard Regular"/>
              </a:rPr>
              <a:t> </a:t>
            </a:r>
            <a:r>
              <a:rPr lang="ko-KR" sz="2300" b="0" i="0" u="none" strike="noStrike" dirty="0">
                <a:solidFill>
                  <a:srgbClr val="EBEBEB"/>
                </a:solidFill>
                <a:ea typeface="Pretendard Regular"/>
              </a:rPr>
              <a:t>포함</a:t>
            </a:r>
          </a:p>
          <a:p>
            <a:pPr lvl="0" algn="l">
              <a:lnSpc>
                <a:spcPct val="132800"/>
              </a:lnSpc>
            </a:pPr>
            <a:endParaRPr lang="ko-KR" sz="2300" b="0" i="0" u="none" strike="noStrike" dirty="0">
              <a:solidFill>
                <a:srgbClr val="EBEBEB"/>
              </a:solidFill>
              <a:ea typeface="Pretendard Regular"/>
            </a:endParaRPr>
          </a:p>
          <a:p>
            <a:pPr lvl="0" algn="l">
              <a:lnSpc>
                <a:spcPct val="132800"/>
              </a:lnSpc>
            </a:pPr>
            <a:r>
              <a:rPr lang="en-US" sz="2300" b="0" i="0" u="none" strike="noStrike" dirty="0">
                <a:solidFill>
                  <a:srgbClr val="EBEBEB"/>
                </a:solidFill>
                <a:latin typeface="Pretendard Regular"/>
              </a:rPr>
              <a:t>2. </a:t>
            </a:r>
            <a:r>
              <a:rPr lang="ko-KR" sz="2300" b="0" i="0" u="none" strike="noStrike" dirty="0" err="1">
                <a:solidFill>
                  <a:srgbClr val="EBEBEB"/>
                </a:solidFill>
                <a:ea typeface="Pretendard Regular"/>
              </a:rPr>
              <a:t>경량화된</a:t>
            </a:r>
            <a:r>
              <a:rPr lang="en-US" sz="2300" b="0" i="0" u="none" strike="noStrike" dirty="0">
                <a:solidFill>
                  <a:srgbClr val="EBEBEB"/>
                </a:solidFill>
                <a:latin typeface="Pretendard Regular"/>
              </a:rPr>
              <a:t> </a:t>
            </a:r>
            <a:r>
              <a:rPr lang="ko-KR" sz="2300" b="0" i="0" u="none" strike="noStrike" dirty="0">
                <a:solidFill>
                  <a:srgbClr val="EBEBEB"/>
                </a:solidFill>
                <a:ea typeface="Pretendard Regular"/>
              </a:rPr>
              <a:t>딥러닝</a:t>
            </a:r>
            <a:r>
              <a:rPr lang="en-US" sz="2300" b="0" i="0" u="none" strike="noStrike" dirty="0">
                <a:solidFill>
                  <a:srgbClr val="EBEBEB"/>
                </a:solidFill>
                <a:latin typeface="Pretendard Regular"/>
              </a:rPr>
              <a:t> </a:t>
            </a:r>
            <a:r>
              <a:rPr lang="ko-KR" sz="2300" b="0" i="0" u="none" strike="noStrike" dirty="0">
                <a:solidFill>
                  <a:srgbClr val="EBEBEB"/>
                </a:solidFill>
                <a:ea typeface="Pretendard Regular"/>
              </a:rPr>
              <a:t>구조</a:t>
            </a:r>
            <a:r>
              <a:rPr lang="en-US" sz="2300" b="0" i="0" u="none" strike="noStrike" dirty="0">
                <a:solidFill>
                  <a:srgbClr val="EBEBEB"/>
                </a:solidFill>
                <a:latin typeface="Pretendard Regular"/>
              </a:rPr>
              <a:t> </a:t>
            </a:r>
            <a:r>
              <a:rPr lang="ko-KR" sz="2300" b="0" i="0" u="none" strike="noStrike" dirty="0">
                <a:solidFill>
                  <a:srgbClr val="EBEBEB"/>
                </a:solidFill>
                <a:ea typeface="Pretendard Regular"/>
              </a:rPr>
              <a:t>연구</a:t>
            </a:r>
          </a:p>
          <a:p>
            <a:pPr lvl="0" algn="l">
              <a:lnSpc>
                <a:spcPct val="132800"/>
              </a:lnSpc>
            </a:pPr>
            <a:r>
              <a:rPr lang="en-US" sz="2300" b="0" i="0" u="none" strike="noStrike" dirty="0">
                <a:solidFill>
                  <a:srgbClr val="EBEBEB"/>
                </a:solidFill>
                <a:latin typeface="Pretendard Regular"/>
              </a:rPr>
              <a:t>   - </a:t>
            </a:r>
            <a:r>
              <a:rPr lang="ko-KR" sz="2300" b="0" i="0" u="none" strike="noStrike" dirty="0">
                <a:solidFill>
                  <a:srgbClr val="EBEBEB"/>
                </a:solidFill>
                <a:ea typeface="Pretendard Regular"/>
              </a:rPr>
              <a:t>모델</a:t>
            </a:r>
            <a:r>
              <a:rPr lang="en-US" sz="2300" b="0" i="0" u="none" strike="noStrike" dirty="0">
                <a:solidFill>
                  <a:srgbClr val="EBEBEB"/>
                </a:solidFill>
                <a:latin typeface="Pretendard Regular"/>
              </a:rPr>
              <a:t> </a:t>
            </a:r>
            <a:r>
              <a:rPr lang="ko-KR" sz="2300" b="0" i="0" u="none" strike="noStrike" dirty="0">
                <a:solidFill>
                  <a:srgbClr val="EBEBEB"/>
                </a:solidFill>
                <a:ea typeface="Pretendard Regular"/>
              </a:rPr>
              <a:t>압축</a:t>
            </a:r>
            <a:r>
              <a:rPr lang="en-US" sz="2300" b="0" i="0" u="none" strike="noStrike" dirty="0">
                <a:solidFill>
                  <a:srgbClr val="EBEBEB"/>
                </a:solidFill>
                <a:latin typeface="Pretendard Regular"/>
              </a:rPr>
              <a:t> </a:t>
            </a:r>
            <a:r>
              <a:rPr lang="ko-KR" sz="2300" b="0" i="0" u="none" strike="noStrike" dirty="0">
                <a:solidFill>
                  <a:srgbClr val="EBEBEB"/>
                </a:solidFill>
                <a:ea typeface="Pretendard Regular"/>
              </a:rPr>
              <a:t>및</a:t>
            </a:r>
            <a:r>
              <a:rPr lang="en-US" sz="2300" b="0" i="0" u="none" strike="noStrike" dirty="0">
                <a:solidFill>
                  <a:srgbClr val="EBEBEB"/>
                </a:solidFill>
                <a:latin typeface="Pretendard Regular"/>
              </a:rPr>
              <a:t> </a:t>
            </a:r>
            <a:r>
              <a:rPr lang="ko-KR" sz="2300" b="0" i="0" u="none" strike="noStrike" dirty="0">
                <a:solidFill>
                  <a:srgbClr val="EBEBEB"/>
                </a:solidFill>
                <a:ea typeface="Pretendard Regular"/>
              </a:rPr>
              <a:t>양자화</a:t>
            </a:r>
            <a:r>
              <a:rPr lang="en-US" sz="2300" b="0" i="0" u="none" strike="noStrike" dirty="0">
                <a:solidFill>
                  <a:srgbClr val="EBEBEB"/>
                </a:solidFill>
                <a:latin typeface="Pretendard Regular"/>
              </a:rPr>
              <a:t> </a:t>
            </a:r>
            <a:r>
              <a:rPr lang="ko-KR" sz="2300" b="0" i="0" u="none" strike="noStrike" dirty="0">
                <a:solidFill>
                  <a:srgbClr val="EBEBEB"/>
                </a:solidFill>
                <a:ea typeface="Pretendard Regular"/>
              </a:rPr>
              <a:t>기법</a:t>
            </a:r>
            <a:r>
              <a:rPr lang="en-US" sz="2300" b="0" i="0" u="none" strike="noStrike" dirty="0">
                <a:solidFill>
                  <a:srgbClr val="EBEBEB"/>
                </a:solidFill>
                <a:latin typeface="Pretendard Regular"/>
              </a:rPr>
              <a:t> </a:t>
            </a:r>
            <a:r>
              <a:rPr lang="ko-KR" sz="2300" b="0" i="0" u="none" strike="noStrike" dirty="0">
                <a:solidFill>
                  <a:srgbClr val="EBEBEB"/>
                </a:solidFill>
                <a:ea typeface="Pretendard Regular"/>
              </a:rPr>
              <a:t>적용</a:t>
            </a:r>
          </a:p>
          <a:p>
            <a:pPr lvl="0" algn="l">
              <a:lnSpc>
                <a:spcPct val="132800"/>
              </a:lnSpc>
            </a:pPr>
            <a:r>
              <a:rPr lang="en-US" sz="2300" b="0" i="0" u="none" strike="noStrike" dirty="0">
                <a:solidFill>
                  <a:srgbClr val="EBEBEB"/>
                </a:solidFill>
                <a:latin typeface="Pretendard Regular"/>
              </a:rPr>
              <a:t>   - </a:t>
            </a:r>
            <a:r>
              <a:rPr lang="ko-KR" sz="2300" b="0" i="0" u="none" strike="noStrike" dirty="0" err="1">
                <a:solidFill>
                  <a:srgbClr val="EBEBEB"/>
                </a:solidFill>
                <a:ea typeface="Pretendard Regular"/>
              </a:rPr>
              <a:t>엣지</a:t>
            </a:r>
            <a:r>
              <a:rPr lang="en-US" sz="2300" b="0" i="0" u="none" strike="noStrike" dirty="0">
                <a:solidFill>
                  <a:srgbClr val="EBEBEB"/>
                </a:solidFill>
                <a:latin typeface="Pretendard Regular"/>
              </a:rPr>
              <a:t> </a:t>
            </a:r>
            <a:r>
              <a:rPr lang="ko-KR" sz="2300" b="0" i="0" u="none" strike="noStrike" dirty="0">
                <a:solidFill>
                  <a:srgbClr val="EBEBEB"/>
                </a:solidFill>
                <a:ea typeface="Pretendard Regular"/>
              </a:rPr>
              <a:t>디바이스에</a:t>
            </a:r>
            <a:r>
              <a:rPr lang="en-US" sz="2300" b="0" i="0" u="none" strike="noStrike" dirty="0">
                <a:solidFill>
                  <a:srgbClr val="EBEBEB"/>
                </a:solidFill>
                <a:latin typeface="Pretendard Regular"/>
              </a:rPr>
              <a:t> </a:t>
            </a:r>
            <a:r>
              <a:rPr lang="ko-KR" sz="2300" b="0" i="0" u="none" strike="noStrike" dirty="0">
                <a:solidFill>
                  <a:srgbClr val="EBEBEB"/>
                </a:solidFill>
                <a:ea typeface="Pretendard Regular"/>
              </a:rPr>
              <a:t>최적화된</a:t>
            </a:r>
            <a:r>
              <a:rPr lang="en-US" sz="2300" b="0" i="0" u="none" strike="noStrike" dirty="0">
                <a:solidFill>
                  <a:srgbClr val="EBEBEB"/>
                </a:solidFill>
                <a:latin typeface="Pretendard Regular"/>
              </a:rPr>
              <a:t> </a:t>
            </a:r>
            <a:r>
              <a:rPr lang="ko-KR" sz="2300" b="0" i="0" u="none" strike="noStrike" dirty="0">
                <a:solidFill>
                  <a:srgbClr val="EBEBEB"/>
                </a:solidFill>
                <a:ea typeface="Pretendard Regular"/>
              </a:rPr>
              <a:t>아키텍처</a:t>
            </a:r>
            <a:r>
              <a:rPr lang="en-US" sz="2300" b="0" i="0" u="none" strike="noStrike" dirty="0">
                <a:solidFill>
                  <a:srgbClr val="EBEBEB"/>
                </a:solidFill>
                <a:latin typeface="Pretendard Regular"/>
              </a:rPr>
              <a:t> </a:t>
            </a:r>
            <a:r>
              <a:rPr lang="ko-KR" sz="2300" b="0" i="0" u="none" strike="noStrike" dirty="0">
                <a:solidFill>
                  <a:srgbClr val="EBEBEB"/>
                </a:solidFill>
                <a:ea typeface="Pretendard Regular"/>
              </a:rPr>
              <a:t>개발</a:t>
            </a:r>
          </a:p>
          <a:p>
            <a:pPr lvl="0" algn="l">
              <a:lnSpc>
                <a:spcPct val="132800"/>
              </a:lnSpc>
            </a:pPr>
            <a:endParaRPr lang="ko-KR" sz="2300" b="0" i="0" u="none" strike="noStrike" dirty="0">
              <a:solidFill>
                <a:srgbClr val="EBEBEB"/>
              </a:solidFill>
              <a:ea typeface="Pretendard Regular"/>
            </a:endParaRPr>
          </a:p>
          <a:p>
            <a:pPr lvl="0" algn="l">
              <a:lnSpc>
                <a:spcPct val="132800"/>
              </a:lnSpc>
            </a:pPr>
            <a:r>
              <a:rPr lang="en-US" sz="2300" b="0" i="0" u="none" strike="noStrike" dirty="0">
                <a:solidFill>
                  <a:srgbClr val="EBEBEB"/>
                </a:solidFill>
                <a:latin typeface="Pretendard Regular"/>
              </a:rPr>
              <a:t>3. </a:t>
            </a:r>
            <a:r>
              <a:rPr lang="ko-KR" sz="2300" b="0" i="0" u="none" strike="noStrike" dirty="0">
                <a:solidFill>
                  <a:srgbClr val="EBEBEB"/>
                </a:solidFill>
                <a:ea typeface="Pretendard Regular"/>
              </a:rPr>
              <a:t>실시간</a:t>
            </a:r>
            <a:r>
              <a:rPr lang="en-US" sz="2300" b="0" i="0" u="none" strike="noStrike" dirty="0">
                <a:solidFill>
                  <a:srgbClr val="EBEBEB"/>
                </a:solidFill>
                <a:latin typeface="Pretendard Regular"/>
              </a:rPr>
              <a:t> </a:t>
            </a:r>
            <a:r>
              <a:rPr lang="ko-KR" sz="2300" b="0" i="0" u="none" strike="noStrike" dirty="0">
                <a:solidFill>
                  <a:srgbClr val="EBEBEB"/>
                </a:solidFill>
                <a:ea typeface="Pretendard Regular"/>
              </a:rPr>
              <a:t>탐지</a:t>
            </a:r>
            <a:r>
              <a:rPr lang="en-US" sz="2300" b="0" i="0" u="none" strike="noStrike" dirty="0">
                <a:solidFill>
                  <a:srgbClr val="EBEBEB"/>
                </a:solidFill>
                <a:latin typeface="Pretendard Regular"/>
              </a:rPr>
              <a:t> </a:t>
            </a:r>
            <a:r>
              <a:rPr lang="ko-KR" sz="2300" b="0" i="0" u="none" strike="noStrike" dirty="0">
                <a:solidFill>
                  <a:srgbClr val="EBEBEB"/>
                </a:solidFill>
                <a:ea typeface="Pretendard Regular"/>
              </a:rPr>
              <a:t>시스템</a:t>
            </a:r>
            <a:r>
              <a:rPr lang="en-US" sz="2300" b="0" i="0" u="none" strike="noStrike" dirty="0">
                <a:solidFill>
                  <a:srgbClr val="EBEBEB"/>
                </a:solidFill>
                <a:latin typeface="Pretendard Regular"/>
              </a:rPr>
              <a:t> </a:t>
            </a:r>
            <a:r>
              <a:rPr lang="ko-KR" sz="2300" b="0" i="0" u="none" strike="noStrike" dirty="0">
                <a:solidFill>
                  <a:srgbClr val="EBEBEB"/>
                </a:solidFill>
                <a:ea typeface="Pretendard Regular"/>
              </a:rPr>
              <a:t>구현</a:t>
            </a:r>
          </a:p>
          <a:p>
            <a:pPr lvl="0" algn="l">
              <a:lnSpc>
                <a:spcPct val="132800"/>
              </a:lnSpc>
            </a:pPr>
            <a:r>
              <a:rPr lang="en-US" sz="2300" b="0" i="0" u="none" strike="noStrike" dirty="0">
                <a:solidFill>
                  <a:srgbClr val="EBEBEB"/>
                </a:solidFill>
                <a:latin typeface="Pretendard Regular"/>
              </a:rPr>
              <a:t>   - </a:t>
            </a:r>
            <a:r>
              <a:rPr lang="ko-KR" sz="2300" b="0" i="0" u="none" strike="noStrike" dirty="0" err="1">
                <a:solidFill>
                  <a:srgbClr val="EBEBEB"/>
                </a:solidFill>
                <a:ea typeface="Pretendard Regular"/>
              </a:rPr>
              <a:t>저지연</a:t>
            </a:r>
            <a:r>
              <a:rPr lang="en-US" sz="2300" b="0" i="0" u="none" strike="noStrike" dirty="0">
                <a:solidFill>
                  <a:srgbClr val="EBEBEB"/>
                </a:solidFill>
                <a:latin typeface="Pretendard Regular"/>
              </a:rPr>
              <a:t> </a:t>
            </a:r>
            <a:r>
              <a:rPr lang="ko-KR" sz="2300" b="0" i="0" u="none" strike="noStrike" dirty="0">
                <a:solidFill>
                  <a:srgbClr val="EBEBEB"/>
                </a:solidFill>
                <a:ea typeface="Pretendard Regular"/>
              </a:rPr>
              <a:t>추론</a:t>
            </a:r>
            <a:r>
              <a:rPr lang="en-US" sz="2300" b="0" i="0" u="none" strike="noStrike" dirty="0">
                <a:solidFill>
                  <a:srgbClr val="EBEBEB"/>
                </a:solidFill>
                <a:latin typeface="Pretendard Regular"/>
              </a:rPr>
              <a:t> </a:t>
            </a:r>
            <a:r>
              <a:rPr lang="ko-KR" sz="2300" b="0" i="0" u="none" strike="noStrike" dirty="0">
                <a:solidFill>
                  <a:srgbClr val="EBEBEB"/>
                </a:solidFill>
                <a:ea typeface="Pretendard Regular"/>
              </a:rPr>
              <a:t>기술</a:t>
            </a:r>
            <a:r>
              <a:rPr lang="en-US" sz="2300" b="0" i="0" u="none" strike="noStrike" dirty="0">
                <a:solidFill>
                  <a:srgbClr val="EBEBEB"/>
                </a:solidFill>
                <a:latin typeface="Pretendard Regular"/>
              </a:rPr>
              <a:t> </a:t>
            </a:r>
            <a:r>
              <a:rPr lang="ko-KR" sz="2300" b="0" i="0" u="none" strike="noStrike" dirty="0">
                <a:solidFill>
                  <a:srgbClr val="EBEBEB"/>
                </a:solidFill>
                <a:ea typeface="Pretendard Regular"/>
              </a:rPr>
              <a:t>개발</a:t>
            </a:r>
          </a:p>
          <a:p>
            <a:pPr lvl="0" algn="l">
              <a:lnSpc>
                <a:spcPct val="132800"/>
              </a:lnSpc>
            </a:pPr>
            <a:r>
              <a:rPr lang="en-US" sz="2300" b="0" i="0" u="none" strike="noStrike" dirty="0">
                <a:solidFill>
                  <a:srgbClr val="EBEBEB"/>
                </a:solidFill>
                <a:latin typeface="Pretendard Regular"/>
              </a:rPr>
              <a:t>   - </a:t>
            </a:r>
            <a:r>
              <a:rPr lang="ko-KR" sz="2300" b="0" i="0" u="none" strike="noStrike" dirty="0">
                <a:solidFill>
                  <a:srgbClr val="EBEBEB"/>
                </a:solidFill>
                <a:ea typeface="Pretendard Regular"/>
              </a:rPr>
              <a:t>분산</a:t>
            </a:r>
            <a:r>
              <a:rPr lang="en-US" sz="2300" b="0" i="0" u="none" strike="noStrike" dirty="0">
                <a:solidFill>
                  <a:srgbClr val="EBEBEB"/>
                </a:solidFill>
                <a:latin typeface="Pretendard Regular"/>
              </a:rPr>
              <a:t> </a:t>
            </a:r>
            <a:r>
              <a:rPr lang="ko-KR" sz="2300" b="0" i="0" u="none" strike="noStrike" dirty="0">
                <a:solidFill>
                  <a:srgbClr val="EBEBEB"/>
                </a:solidFill>
                <a:ea typeface="Pretendard Regular"/>
              </a:rPr>
              <a:t>처리</a:t>
            </a:r>
            <a:r>
              <a:rPr lang="en-US" sz="2300" b="0" i="0" u="none" strike="noStrike" dirty="0">
                <a:solidFill>
                  <a:srgbClr val="EBEBEB"/>
                </a:solidFill>
                <a:latin typeface="Pretendard Regular"/>
              </a:rPr>
              <a:t> </a:t>
            </a:r>
            <a:r>
              <a:rPr lang="ko-KR" sz="2300" b="0" i="0" u="none" strike="noStrike" dirty="0">
                <a:solidFill>
                  <a:srgbClr val="EBEBEB"/>
                </a:solidFill>
                <a:ea typeface="Pretendard Regular"/>
              </a:rPr>
              <a:t>시스템</a:t>
            </a:r>
            <a:r>
              <a:rPr lang="en-US" sz="2300" b="0" i="0" u="none" strike="noStrike" dirty="0">
                <a:solidFill>
                  <a:srgbClr val="EBEBEB"/>
                </a:solidFill>
                <a:latin typeface="Pretendard Regular"/>
              </a:rPr>
              <a:t> </a:t>
            </a:r>
            <a:r>
              <a:rPr lang="ko-KR" sz="2300" b="0" i="0" u="none" strike="noStrike" dirty="0">
                <a:solidFill>
                  <a:srgbClr val="EBEBEB"/>
                </a:solidFill>
                <a:ea typeface="Pretendard Regular"/>
              </a:rPr>
              <a:t>설계</a:t>
            </a:r>
          </a:p>
          <a:p>
            <a:pPr lvl="0" algn="l">
              <a:lnSpc>
                <a:spcPct val="132800"/>
              </a:lnSpc>
            </a:pPr>
            <a:endParaRPr lang="ko-KR" sz="2300" b="0" i="0" u="none" strike="noStrike" dirty="0">
              <a:solidFill>
                <a:srgbClr val="EBEBEB"/>
              </a:solidFill>
              <a:ea typeface="Pretendard Regular"/>
            </a:endParaRPr>
          </a:p>
          <a:p>
            <a:pPr lvl="0" algn="l">
              <a:lnSpc>
                <a:spcPct val="132800"/>
              </a:lnSpc>
            </a:pPr>
            <a:endParaRPr lang="ko-KR" sz="2300" b="0" i="0" u="none" strike="noStrike" dirty="0">
              <a:solidFill>
                <a:srgbClr val="EBEBEB"/>
              </a:solidFill>
              <a:ea typeface="Pretendard Regular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00100" y="1587500"/>
            <a:ext cx="16764000" cy="838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4700" b="0" i="0" u="none" strike="noStrike">
                <a:solidFill>
                  <a:srgbClr val="536065"/>
                </a:solidFill>
                <a:ea typeface="Pretendard Black"/>
              </a:rPr>
              <a:t>서론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-254000" y="1790700"/>
            <a:ext cx="762000" cy="482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899" y="6451600"/>
            <a:ext cx="6167947" cy="34925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6489700" y="4483100"/>
            <a:ext cx="4800600" cy="173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32800"/>
              </a:lnSpc>
            </a:pPr>
            <a:r>
              <a:rPr lang="en-US" sz="2200" b="0" i="0" u="none" strike="noStrike">
                <a:solidFill>
                  <a:srgbClr val="536065"/>
                </a:solidFill>
                <a:latin typeface="Pretendard Light"/>
              </a:rPr>
              <a:t>- 21</a:t>
            </a:r>
            <a:r>
              <a:rPr lang="ko-KR" sz="2200" b="0" i="0" u="none" strike="noStrike">
                <a:solidFill>
                  <a:srgbClr val="536065"/>
                </a:solidFill>
                <a:ea typeface="Pretendard Light"/>
              </a:rPr>
              <a:t>세기</a:t>
            </a:r>
            <a:r>
              <a:rPr lang="en-US" sz="2200" b="0" i="0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536065"/>
                </a:solidFill>
                <a:ea typeface="Pretendard Light"/>
              </a:rPr>
              <a:t>정보화</a:t>
            </a:r>
            <a:r>
              <a:rPr lang="en-US" sz="2200" b="0" i="0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536065"/>
                </a:solidFill>
                <a:ea typeface="Pretendard Light"/>
              </a:rPr>
              <a:t>사회</a:t>
            </a:r>
            <a:r>
              <a:rPr lang="en-US" sz="2200" b="0" i="0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536065"/>
                </a:solidFill>
                <a:ea typeface="Pretendard Light"/>
              </a:rPr>
              <a:t>발전</a:t>
            </a:r>
          </a:p>
          <a:p>
            <a:pPr lvl="0" algn="ctr">
              <a:lnSpc>
                <a:spcPct val="132800"/>
              </a:lnSpc>
            </a:pPr>
            <a:r>
              <a:rPr lang="en-US" sz="2200" b="0" i="0" u="none" strike="noStrike">
                <a:solidFill>
                  <a:srgbClr val="536065"/>
                </a:solidFill>
                <a:latin typeface="Pretendard Light"/>
              </a:rPr>
              <a:t>- </a:t>
            </a:r>
            <a:r>
              <a:rPr lang="ko-KR" sz="2200" b="0" i="0" u="none" strike="noStrike">
                <a:solidFill>
                  <a:srgbClr val="536065"/>
                </a:solidFill>
                <a:ea typeface="Pretendard Light"/>
              </a:rPr>
              <a:t>사이버</a:t>
            </a:r>
            <a:r>
              <a:rPr lang="en-US" sz="2200" b="0" i="0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536065"/>
                </a:solidFill>
                <a:ea typeface="Pretendard Light"/>
              </a:rPr>
              <a:t>위협의</a:t>
            </a:r>
            <a:r>
              <a:rPr lang="en-US" sz="2200" b="0" i="0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536065"/>
                </a:solidFill>
                <a:ea typeface="Pretendard Light"/>
              </a:rPr>
              <a:t>급격한</a:t>
            </a:r>
            <a:r>
              <a:rPr lang="en-US" sz="2200" b="0" i="0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536065"/>
                </a:solidFill>
                <a:ea typeface="Pretendard Light"/>
              </a:rPr>
              <a:t>증가</a:t>
            </a:r>
          </a:p>
          <a:p>
            <a:pPr lvl="0" algn="ctr">
              <a:lnSpc>
                <a:spcPct val="132800"/>
              </a:lnSpc>
            </a:pPr>
            <a:r>
              <a:rPr lang="en-US" sz="2200" b="0" i="0" u="none" strike="noStrike">
                <a:solidFill>
                  <a:srgbClr val="536065"/>
                </a:solidFill>
                <a:latin typeface="Pretendard Light"/>
              </a:rPr>
              <a:t>- </a:t>
            </a:r>
            <a:r>
              <a:rPr lang="ko-KR" sz="2200" b="0" i="0" u="none" strike="noStrike">
                <a:solidFill>
                  <a:srgbClr val="536065"/>
                </a:solidFill>
                <a:ea typeface="Pretendard Light"/>
              </a:rPr>
              <a:t>악성코드의</a:t>
            </a:r>
            <a:r>
              <a:rPr lang="en-US" sz="2200" b="0" i="0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536065"/>
                </a:solidFill>
                <a:ea typeface="Pretendard Light"/>
              </a:rPr>
              <a:t>지능화</a:t>
            </a:r>
            <a:r>
              <a:rPr lang="en-US" sz="2200" b="0" i="0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536065"/>
                </a:solidFill>
                <a:ea typeface="Pretendard Light"/>
              </a:rPr>
              <a:t>및</a:t>
            </a:r>
            <a:r>
              <a:rPr lang="en-US" sz="2200" b="0" i="0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536065"/>
                </a:solidFill>
                <a:ea typeface="Pretendard Light"/>
              </a:rPr>
              <a:t>다양화</a:t>
            </a:r>
          </a:p>
          <a:p>
            <a:pPr lvl="0" algn="ctr">
              <a:lnSpc>
                <a:spcPct val="132800"/>
              </a:lnSpc>
            </a:pPr>
            <a:r>
              <a:rPr lang="en-US" sz="2200" b="0" i="0" u="none" strike="noStrike">
                <a:solidFill>
                  <a:srgbClr val="536065"/>
                </a:solidFill>
                <a:latin typeface="Pretendard Light"/>
              </a:rPr>
              <a:t>- </a:t>
            </a:r>
            <a:r>
              <a:rPr lang="ko-KR" sz="2200" b="0" i="0" u="none" strike="noStrike">
                <a:solidFill>
                  <a:srgbClr val="536065"/>
                </a:solidFill>
                <a:ea typeface="Pretendard Light"/>
              </a:rPr>
              <a:t>효과적인</a:t>
            </a:r>
            <a:r>
              <a:rPr lang="en-US" sz="2200" b="0" i="0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536065"/>
                </a:solidFill>
                <a:ea typeface="Pretendard Light"/>
              </a:rPr>
              <a:t>대응</a:t>
            </a:r>
            <a:r>
              <a:rPr lang="en-US" sz="2200" b="0" i="0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536065"/>
                </a:solidFill>
                <a:ea typeface="Pretendard Light"/>
              </a:rPr>
              <a:t>방안</a:t>
            </a:r>
            <a:r>
              <a:rPr lang="en-US" sz="2200" b="0" i="0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536065"/>
                </a:solidFill>
                <a:ea typeface="Pretendard Light"/>
              </a:rPr>
              <a:t>필요성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0" y="3771900"/>
            <a:ext cx="4800600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ctr">
              <a:lnSpc>
                <a:spcPct val="116199"/>
              </a:lnSpc>
            </a:pPr>
            <a:r>
              <a:rPr lang="ko-KR" sz="2500" b="0" i="0" u="none" strike="noStrike" dirty="0">
                <a:solidFill>
                  <a:srgbClr val="536065"/>
                </a:solidFill>
                <a:ea typeface="Pretendard Black"/>
              </a:rPr>
              <a:t>연구</a:t>
            </a:r>
            <a:r>
              <a:rPr lang="en-US" sz="2500" b="0" i="0" u="none" strike="noStrike" dirty="0">
                <a:solidFill>
                  <a:srgbClr val="536065"/>
                </a:solidFill>
                <a:latin typeface="Pretendard Black"/>
              </a:rPr>
              <a:t> </a:t>
            </a:r>
            <a:r>
              <a:rPr lang="ko-KR" sz="2500" b="0" i="0" u="none" strike="noStrike" dirty="0">
                <a:solidFill>
                  <a:srgbClr val="536065"/>
                </a:solidFill>
                <a:ea typeface="Pretendard Black"/>
              </a:rPr>
              <a:t>배경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496800" y="4521200"/>
            <a:ext cx="4800600" cy="173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32800"/>
              </a:lnSpc>
            </a:pPr>
            <a:r>
              <a:rPr lang="en-US" sz="2200" b="0" i="0" u="none" strike="noStrike" dirty="0">
                <a:solidFill>
                  <a:srgbClr val="536065"/>
                </a:solidFill>
                <a:latin typeface="Pretendard Light"/>
              </a:rPr>
              <a:t>- </a:t>
            </a:r>
            <a:r>
              <a:rPr lang="ko-KR" sz="2200" b="0" i="0" u="none" strike="noStrike" dirty="0" err="1">
                <a:solidFill>
                  <a:srgbClr val="536065"/>
                </a:solidFill>
                <a:ea typeface="Pretendard Light"/>
              </a:rPr>
              <a:t>머신러닝</a:t>
            </a:r>
            <a:r>
              <a:rPr lang="en-US" sz="2200" b="0" i="0" u="none" strike="noStrike" dirty="0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0" i="0" u="none" strike="noStrike" dirty="0">
                <a:solidFill>
                  <a:srgbClr val="536065"/>
                </a:solidFill>
                <a:ea typeface="Pretendard Light"/>
              </a:rPr>
              <a:t>및</a:t>
            </a:r>
            <a:r>
              <a:rPr lang="en-US" sz="2200" b="0" i="0" u="none" strike="noStrike" dirty="0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0" i="0" u="none" strike="noStrike" dirty="0">
                <a:solidFill>
                  <a:srgbClr val="536065"/>
                </a:solidFill>
                <a:ea typeface="Pretendard Light"/>
              </a:rPr>
              <a:t>딥러닝</a:t>
            </a:r>
            <a:r>
              <a:rPr lang="en-US" sz="2200" b="0" i="0" u="none" strike="noStrike" dirty="0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0" i="0" u="none" strike="noStrike" dirty="0">
                <a:solidFill>
                  <a:srgbClr val="536065"/>
                </a:solidFill>
                <a:ea typeface="Pretendard Light"/>
              </a:rPr>
              <a:t>기술</a:t>
            </a:r>
            <a:r>
              <a:rPr lang="en-US" sz="2200" b="0" i="0" u="none" strike="noStrike" dirty="0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0" i="0" u="none" strike="noStrike" dirty="0">
                <a:solidFill>
                  <a:srgbClr val="536065"/>
                </a:solidFill>
                <a:ea typeface="Pretendard Light"/>
              </a:rPr>
              <a:t>활용</a:t>
            </a:r>
          </a:p>
          <a:p>
            <a:pPr lvl="0" algn="ctr">
              <a:lnSpc>
                <a:spcPct val="132800"/>
              </a:lnSpc>
            </a:pPr>
            <a:r>
              <a:rPr lang="en-US" sz="2200" b="0" i="0" u="none" strike="noStrike" dirty="0">
                <a:solidFill>
                  <a:srgbClr val="536065"/>
                </a:solidFill>
                <a:latin typeface="Pretendard Light"/>
              </a:rPr>
              <a:t>- </a:t>
            </a:r>
            <a:r>
              <a:rPr lang="ko-KR" sz="2200" b="0" i="0" u="none" strike="noStrike" dirty="0">
                <a:solidFill>
                  <a:srgbClr val="536065"/>
                </a:solidFill>
                <a:ea typeface="Pretendard Light"/>
              </a:rPr>
              <a:t>패턴</a:t>
            </a:r>
            <a:r>
              <a:rPr lang="en-US" sz="2200" b="0" i="0" u="none" strike="noStrike" dirty="0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0" i="0" u="none" strike="noStrike" dirty="0">
                <a:solidFill>
                  <a:srgbClr val="536065"/>
                </a:solidFill>
                <a:ea typeface="Pretendard Light"/>
              </a:rPr>
              <a:t>학습을</a:t>
            </a:r>
            <a:r>
              <a:rPr lang="en-US" sz="2200" b="0" i="0" u="none" strike="noStrike" dirty="0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0" i="0" u="none" strike="noStrike" dirty="0">
                <a:solidFill>
                  <a:srgbClr val="536065"/>
                </a:solidFill>
                <a:ea typeface="Pretendard Light"/>
              </a:rPr>
              <a:t>통한</a:t>
            </a:r>
            <a:r>
              <a:rPr lang="en-US" sz="2200" b="0" i="0" u="none" strike="noStrike" dirty="0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0" i="0" u="none" strike="noStrike" dirty="0">
                <a:solidFill>
                  <a:srgbClr val="536065"/>
                </a:solidFill>
                <a:ea typeface="Pretendard Light"/>
              </a:rPr>
              <a:t>탐지</a:t>
            </a:r>
            <a:r>
              <a:rPr lang="en-US" sz="2200" b="0" i="0" u="none" strike="noStrike" dirty="0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0" i="0" u="none" strike="noStrike" dirty="0">
                <a:solidFill>
                  <a:srgbClr val="536065"/>
                </a:solidFill>
                <a:ea typeface="Pretendard Light"/>
              </a:rPr>
              <a:t>성능</a:t>
            </a:r>
            <a:r>
              <a:rPr lang="en-US" sz="2200" b="0" i="0" u="none" strike="noStrike" dirty="0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0" i="0" u="none" strike="noStrike" dirty="0">
                <a:solidFill>
                  <a:srgbClr val="536065"/>
                </a:solidFill>
                <a:ea typeface="Pretendard Light"/>
              </a:rPr>
              <a:t>향상</a:t>
            </a:r>
          </a:p>
          <a:p>
            <a:pPr lvl="0" algn="ctr">
              <a:lnSpc>
                <a:spcPct val="132800"/>
              </a:lnSpc>
            </a:pPr>
            <a:r>
              <a:rPr lang="en-US" sz="2200" b="0" i="0" u="none" strike="noStrike" dirty="0">
                <a:solidFill>
                  <a:srgbClr val="536065"/>
                </a:solidFill>
                <a:latin typeface="Pretendard Light"/>
              </a:rPr>
              <a:t>- </a:t>
            </a:r>
            <a:r>
              <a:rPr lang="ko-KR" sz="2200" b="0" i="0" u="none" strike="noStrike" dirty="0">
                <a:solidFill>
                  <a:srgbClr val="536065"/>
                </a:solidFill>
                <a:ea typeface="Pretendard Light"/>
              </a:rPr>
              <a:t>다양한</a:t>
            </a:r>
            <a:r>
              <a:rPr lang="en-US" sz="2200" b="0" i="0" u="none" strike="noStrike" dirty="0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0" i="0" u="none" strike="noStrike" dirty="0">
                <a:solidFill>
                  <a:srgbClr val="536065"/>
                </a:solidFill>
                <a:ea typeface="Pretendard Light"/>
              </a:rPr>
              <a:t>알고리즘</a:t>
            </a:r>
            <a:r>
              <a:rPr lang="en-US" sz="2200" b="0" i="0" u="none" strike="noStrike" dirty="0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0" i="0" u="none" strike="noStrike" dirty="0">
                <a:solidFill>
                  <a:srgbClr val="536065"/>
                </a:solidFill>
                <a:ea typeface="Pretendard Light"/>
              </a:rPr>
              <a:t>비교</a:t>
            </a:r>
            <a:r>
              <a:rPr lang="en-US" sz="2200" b="0" i="0" u="none" strike="noStrike" dirty="0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0" i="0" u="none" strike="noStrike" dirty="0">
                <a:solidFill>
                  <a:srgbClr val="536065"/>
                </a:solidFill>
                <a:ea typeface="Pretendard Light"/>
              </a:rPr>
              <a:t>분석</a:t>
            </a:r>
          </a:p>
          <a:p>
            <a:pPr lvl="0" algn="ctr">
              <a:lnSpc>
                <a:spcPct val="132800"/>
              </a:lnSpc>
            </a:pPr>
            <a:r>
              <a:rPr lang="en-US" sz="2200" b="0" i="0" u="none" strike="noStrike" dirty="0">
                <a:solidFill>
                  <a:srgbClr val="536065"/>
                </a:solidFill>
                <a:latin typeface="Pretendard Light"/>
              </a:rPr>
              <a:t>- </a:t>
            </a:r>
            <a:r>
              <a:rPr lang="ko-KR" sz="2200" b="0" i="0" u="none" strike="noStrike" dirty="0">
                <a:solidFill>
                  <a:srgbClr val="536065"/>
                </a:solidFill>
                <a:ea typeface="Pretendard Light"/>
              </a:rPr>
              <a:t>효과적인</a:t>
            </a:r>
            <a:r>
              <a:rPr lang="en-US" sz="2200" b="0" i="0" u="none" strike="noStrike" dirty="0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0" i="0" u="none" strike="noStrike" dirty="0">
                <a:solidFill>
                  <a:srgbClr val="536065"/>
                </a:solidFill>
                <a:ea typeface="Pretendard Light"/>
              </a:rPr>
              <a:t>탐지</a:t>
            </a:r>
            <a:r>
              <a:rPr lang="en-US" sz="2200" b="0" i="0" u="none" strike="noStrike" dirty="0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0" i="0" u="none" strike="noStrike" dirty="0">
                <a:solidFill>
                  <a:srgbClr val="536065"/>
                </a:solidFill>
                <a:ea typeface="Pretendard Light"/>
              </a:rPr>
              <a:t>모델</a:t>
            </a:r>
            <a:r>
              <a:rPr lang="en-US" sz="2200" b="0" i="0" u="none" strike="noStrike" dirty="0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0" i="0" u="none" strike="noStrike" dirty="0">
                <a:solidFill>
                  <a:srgbClr val="536065"/>
                </a:solidFill>
                <a:ea typeface="Pretendard Light"/>
              </a:rPr>
              <a:t>제안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487275" y="3771900"/>
            <a:ext cx="4800600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ctr">
              <a:lnSpc>
                <a:spcPct val="116199"/>
              </a:lnSpc>
            </a:pPr>
            <a:r>
              <a:rPr lang="ko-KR" sz="2500" b="0" i="0" u="none" strike="noStrike" dirty="0" err="1">
                <a:solidFill>
                  <a:srgbClr val="536065"/>
                </a:solidFill>
                <a:ea typeface="Pretendard Black"/>
              </a:rPr>
              <a:t>머신러닝</a:t>
            </a:r>
            <a:r>
              <a:rPr lang="en-US" sz="2500" b="0" i="0" u="none" strike="noStrike" dirty="0">
                <a:solidFill>
                  <a:srgbClr val="536065"/>
                </a:solidFill>
                <a:latin typeface="Pretendard Black"/>
              </a:rPr>
              <a:t> </a:t>
            </a:r>
            <a:r>
              <a:rPr lang="ko-KR" sz="2500" b="0" i="0" u="none" strike="noStrike" dirty="0">
                <a:solidFill>
                  <a:srgbClr val="536065"/>
                </a:solidFill>
                <a:ea typeface="Pretendard Black"/>
              </a:rPr>
              <a:t>기반</a:t>
            </a:r>
            <a:r>
              <a:rPr lang="en-US" sz="2500" b="0" i="0" u="none" strike="noStrike" dirty="0">
                <a:solidFill>
                  <a:srgbClr val="536065"/>
                </a:solidFill>
                <a:latin typeface="Pretendard Black"/>
              </a:rPr>
              <a:t> </a:t>
            </a:r>
            <a:r>
              <a:rPr lang="ko-KR" sz="2500" b="0" i="0" u="none" strike="noStrike" dirty="0">
                <a:solidFill>
                  <a:srgbClr val="536065"/>
                </a:solidFill>
                <a:ea typeface="Pretendard Black"/>
              </a:rPr>
              <a:t>접근법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52400" y="4521200"/>
            <a:ext cx="4800600" cy="173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32800"/>
              </a:lnSpc>
            </a:pPr>
            <a:r>
              <a:rPr lang="en-US" sz="2200" b="0" i="0" u="none" strike="noStrike">
                <a:solidFill>
                  <a:srgbClr val="536065"/>
                </a:solidFill>
                <a:latin typeface="Pretendard Light"/>
              </a:rPr>
              <a:t>- </a:t>
            </a:r>
            <a:r>
              <a:rPr lang="ko-KR" sz="2200" b="0" i="0" u="none" strike="noStrike">
                <a:solidFill>
                  <a:srgbClr val="536065"/>
                </a:solidFill>
                <a:ea typeface="Pretendard Light"/>
              </a:rPr>
              <a:t>시그니처</a:t>
            </a:r>
            <a:r>
              <a:rPr lang="en-US" sz="2200" b="0" i="0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536065"/>
                </a:solidFill>
                <a:ea typeface="Pretendard Light"/>
              </a:rPr>
              <a:t>기반</a:t>
            </a:r>
            <a:r>
              <a:rPr lang="en-US" sz="2200" b="0" i="0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536065"/>
                </a:solidFill>
                <a:ea typeface="Pretendard Light"/>
              </a:rPr>
              <a:t>정적</a:t>
            </a:r>
            <a:r>
              <a:rPr lang="en-US" sz="2200" b="0" i="0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536065"/>
                </a:solidFill>
                <a:ea typeface="Pretendard Light"/>
              </a:rPr>
              <a:t>분석의</a:t>
            </a:r>
            <a:r>
              <a:rPr lang="en-US" sz="2200" b="0" i="0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536065"/>
                </a:solidFill>
                <a:ea typeface="Pretendard Light"/>
              </a:rPr>
              <a:t>한계</a:t>
            </a:r>
          </a:p>
          <a:p>
            <a:pPr lvl="0" algn="ctr">
              <a:lnSpc>
                <a:spcPct val="132800"/>
              </a:lnSpc>
            </a:pPr>
            <a:r>
              <a:rPr lang="en-US" sz="2200" b="0" i="0" u="none" strike="noStrike">
                <a:solidFill>
                  <a:srgbClr val="536065"/>
                </a:solidFill>
                <a:latin typeface="Pretendard Light"/>
              </a:rPr>
              <a:t>- </a:t>
            </a:r>
            <a:r>
              <a:rPr lang="ko-KR" sz="2200" b="0" i="0" u="none" strike="noStrike">
                <a:solidFill>
                  <a:srgbClr val="536065"/>
                </a:solidFill>
                <a:ea typeface="Pretendard Light"/>
              </a:rPr>
              <a:t>신종</a:t>
            </a:r>
            <a:r>
              <a:rPr lang="en-US" sz="2200" b="0" i="0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536065"/>
                </a:solidFill>
                <a:ea typeface="Pretendard Light"/>
              </a:rPr>
              <a:t>및</a:t>
            </a:r>
            <a:r>
              <a:rPr lang="en-US" sz="2200" b="0" i="0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536065"/>
                </a:solidFill>
                <a:ea typeface="Pretendard Light"/>
              </a:rPr>
              <a:t>변종</a:t>
            </a:r>
            <a:r>
              <a:rPr lang="en-US" sz="2200" b="0" i="0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536065"/>
                </a:solidFill>
                <a:ea typeface="Pretendard Light"/>
              </a:rPr>
              <a:t>악성코드</a:t>
            </a:r>
            <a:r>
              <a:rPr lang="en-US" sz="2200" b="0" i="0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536065"/>
                </a:solidFill>
                <a:ea typeface="Pretendard Light"/>
              </a:rPr>
              <a:t>대응</a:t>
            </a:r>
            <a:r>
              <a:rPr lang="en-US" sz="2200" b="0" i="0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536065"/>
                </a:solidFill>
                <a:ea typeface="Pretendard Light"/>
              </a:rPr>
              <a:t>어려움</a:t>
            </a:r>
          </a:p>
          <a:p>
            <a:pPr lvl="0" algn="ctr">
              <a:lnSpc>
                <a:spcPct val="132800"/>
              </a:lnSpc>
            </a:pPr>
            <a:r>
              <a:rPr lang="en-US" sz="2200" b="0" i="0" u="none" strike="noStrike">
                <a:solidFill>
                  <a:srgbClr val="536065"/>
                </a:solidFill>
                <a:latin typeface="Pretendard Light"/>
              </a:rPr>
              <a:t>- </a:t>
            </a:r>
            <a:r>
              <a:rPr lang="ko-KR" sz="2200" b="0" i="0" u="none" strike="noStrike">
                <a:solidFill>
                  <a:srgbClr val="536065"/>
                </a:solidFill>
                <a:ea typeface="Pretendard Light"/>
              </a:rPr>
              <a:t>탐지율</a:t>
            </a:r>
            <a:r>
              <a:rPr lang="en-US" sz="2200" b="0" i="0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536065"/>
                </a:solidFill>
                <a:ea typeface="Pretendard Light"/>
              </a:rPr>
              <a:t>저하</a:t>
            </a:r>
            <a:r>
              <a:rPr lang="en-US" sz="2200" b="0" i="0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536065"/>
                </a:solidFill>
                <a:ea typeface="Pretendard Light"/>
              </a:rPr>
              <a:t>문제</a:t>
            </a:r>
          </a:p>
          <a:p>
            <a:pPr lvl="0" algn="ctr">
              <a:lnSpc>
                <a:spcPct val="132800"/>
              </a:lnSpc>
            </a:pPr>
            <a:r>
              <a:rPr lang="en-US" sz="2200" b="0" i="0" u="none" strike="noStrike">
                <a:solidFill>
                  <a:srgbClr val="536065"/>
                </a:solidFill>
                <a:latin typeface="Pretendard Light"/>
              </a:rPr>
              <a:t>- </a:t>
            </a:r>
            <a:r>
              <a:rPr lang="ko-KR" sz="2200" b="0" i="0" u="none" strike="noStrike">
                <a:solidFill>
                  <a:srgbClr val="536065"/>
                </a:solidFill>
                <a:ea typeface="Pretendard Light"/>
              </a:rPr>
              <a:t>새로운</a:t>
            </a:r>
            <a:r>
              <a:rPr lang="en-US" sz="2200" b="0" i="0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536065"/>
                </a:solidFill>
                <a:ea typeface="Pretendard Light"/>
              </a:rPr>
              <a:t>접근</a:t>
            </a:r>
            <a:r>
              <a:rPr lang="en-US" sz="2200" b="0" i="0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536065"/>
                </a:solidFill>
                <a:ea typeface="Pretendard Light"/>
              </a:rPr>
              <a:t>방식</a:t>
            </a:r>
            <a:r>
              <a:rPr lang="en-US" sz="2200" b="0" i="0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536065"/>
                </a:solidFill>
                <a:ea typeface="Pretendard Light"/>
              </a:rPr>
              <a:t>요구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489700" y="3797300"/>
            <a:ext cx="4800600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ctr">
              <a:lnSpc>
                <a:spcPct val="116199"/>
              </a:lnSpc>
            </a:pPr>
            <a:r>
              <a:rPr lang="ko-KR" sz="2500" b="0" i="0" u="none" strike="noStrike" dirty="0">
                <a:solidFill>
                  <a:srgbClr val="536065"/>
                </a:solidFill>
                <a:ea typeface="Pretendard Black"/>
              </a:rPr>
              <a:t>기존</a:t>
            </a:r>
            <a:r>
              <a:rPr lang="en-US" sz="2500" b="0" i="0" u="none" strike="noStrike" dirty="0">
                <a:solidFill>
                  <a:srgbClr val="536065"/>
                </a:solidFill>
                <a:latin typeface="Pretendard Black"/>
              </a:rPr>
              <a:t> </a:t>
            </a:r>
            <a:r>
              <a:rPr lang="ko-KR" sz="2500" b="0" i="0" u="none" strike="noStrike" dirty="0">
                <a:solidFill>
                  <a:srgbClr val="536065"/>
                </a:solidFill>
                <a:ea typeface="Pretendard Black"/>
              </a:rPr>
              <a:t>탐지</a:t>
            </a:r>
            <a:r>
              <a:rPr lang="en-US" sz="2500" b="0" i="0" u="none" strike="noStrike" dirty="0">
                <a:solidFill>
                  <a:srgbClr val="536065"/>
                </a:solidFill>
                <a:latin typeface="Pretendard Black"/>
              </a:rPr>
              <a:t> </a:t>
            </a:r>
            <a:r>
              <a:rPr lang="ko-KR" sz="2500" b="0" i="0" u="none" strike="noStrike" dirty="0">
                <a:solidFill>
                  <a:srgbClr val="536065"/>
                </a:solidFill>
                <a:ea typeface="Pretendard Black"/>
              </a:rPr>
              <a:t>기법의</a:t>
            </a:r>
            <a:r>
              <a:rPr lang="en-US" sz="2500" b="0" i="0" u="none" strike="noStrike" dirty="0">
                <a:solidFill>
                  <a:srgbClr val="536065"/>
                </a:solidFill>
                <a:latin typeface="Pretendard Black"/>
              </a:rPr>
              <a:t> </a:t>
            </a:r>
            <a:r>
              <a:rPr lang="ko-KR" sz="2500" b="0" i="0" u="none" strike="noStrike" dirty="0">
                <a:solidFill>
                  <a:srgbClr val="536065"/>
                </a:solidFill>
                <a:ea typeface="Pretendard Black"/>
              </a:rPr>
              <a:t>한계</a:t>
            </a:r>
          </a:p>
        </p:txBody>
      </p:sp>
      <p:sp>
        <p:nvSpPr>
          <p:cNvPr id="11" name="TextBox 6">
            <a:extLst>
              <a:ext uri="{FF2B5EF4-FFF2-40B4-BE49-F238E27FC236}">
                <a16:creationId xmlns:a16="http://schemas.microsoft.com/office/drawing/2014/main" id="{BE5FC5C6-62C5-1A8A-20C7-2E1B5EBAF7CC}"/>
              </a:ext>
            </a:extLst>
          </p:cNvPr>
          <p:cNvSpPr txBox="1"/>
          <p:nvPr/>
        </p:nvSpPr>
        <p:spPr>
          <a:xfrm>
            <a:off x="5638800" y="9439275"/>
            <a:ext cx="7569200" cy="8382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algn="ctr">
              <a:lnSpc>
                <a:spcPct val="116199"/>
              </a:lnSpc>
            </a:pPr>
            <a:r>
              <a:rPr lang="ko-KR" altLang="en-US" sz="2500" dirty="0">
                <a:solidFill>
                  <a:srgbClr val="536065"/>
                </a:solidFill>
                <a:ea typeface="Pretendard Black"/>
              </a:rPr>
              <a:t>출처</a:t>
            </a:r>
            <a:r>
              <a:rPr lang="en-US" altLang="ko-KR" sz="2500" dirty="0">
                <a:solidFill>
                  <a:srgbClr val="536065"/>
                </a:solidFill>
                <a:ea typeface="Pretendard Black"/>
              </a:rPr>
              <a:t>:</a:t>
            </a:r>
            <a:r>
              <a:rPr lang="en-US" altLang="ko-KR" sz="2800" dirty="0">
                <a:hlinkClick r:id="rId5"/>
              </a:rPr>
              <a:t>https://portal.av-atlas.org/malware</a:t>
            </a:r>
            <a:endParaRPr lang="en-US" altLang="ko-KR" sz="2800" dirty="0"/>
          </a:p>
          <a:p>
            <a:pPr lvl="0" algn="ctr">
              <a:lnSpc>
                <a:spcPct val="116199"/>
              </a:lnSpc>
            </a:pPr>
            <a:endParaRPr lang="ko-KR" sz="2500" b="0" i="0" u="none" strike="noStrike" dirty="0">
              <a:solidFill>
                <a:srgbClr val="536065"/>
              </a:solidFill>
              <a:ea typeface="Pretendard Black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-609600" y="1790700"/>
            <a:ext cx="19265900" cy="24257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825500" y="3149600"/>
            <a:ext cx="16713200" cy="673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04580"/>
              </a:lnSpc>
            </a:pPr>
            <a:r>
              <a:rPr lang="ko-KR" sz="2000" b="0" i="0" u="none" strike="noStrike" dirty="0">
                <a:solidFill>
                  <a:srgbClr val="FFFFFF"/>
                </a:solidFill>
                <a:ea typeface="Pretendard Medium"/>
              </a:rPr>
              <a:t>악성코드는</a:t>
            </a:r>
            <a:r>
              <a:rPr lang="en-US" sz="2000" b="0" i="0" u="none" strike="noStrike" dirty="0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000" b="0" i="0" u="none" strike="noStrike" dirty="0">
                <a:solidFill>
                  <a:srgbClr val="FFFFFF"/>
                </a:solidFill>
                <a:ea typeface="Pretendard Medium"/>
              </a:rPr>
              <a:t>컴퓨터</a:t>
            </a:r>
            <a:r>
              <a:rPr lang="en-US" sz="2000" b="0" i="0" u="none" strike="noStrike" dirty="0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000" b="0" i="0" u="none" strike="noStrike" dirty="0">
                <a:solidFill>
                  <a:srgbClr val="FFFFFF"/>
                </a:solidFill>
                <a:ea typeface="Pretendard Medium"/>
              </a:rPr>
              <a:t>시스템을</a:t>
            </a:r>
            <a:r>
              <a:rPr lang="en-US" sz="2000" b="0" i="0" u="none" strike="noStrike" dirty="0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000" b="0" i="0" u="none" strike="noStrike" dirty="0">
                <a:solidFill>
                  <a:srgbClr val="FFFFFF"/>
                </a:solidFill>
                <a:ea typeface="Pretendard Medium"/>
              </a:rPr>
              <a:t>손상시키거나</a:t>
            </a:r>
            <a:r>
              <a:rPr lang="en-US" sz="2000" b="0" i="0" u="none" strike="noStrike" dirty="0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000" b="0" i="0" u="none" strike="noStrike" dirty="0">
                <a:solidFill>
                  <a:srgbClr val="FFFFFF"/>
                </a:solidFill>
                <a:ea typeface="Pretendard Medium"/>
              </a:rPr>
              <a:t>사용자</a:t>
            </a:r>
            <a:r>
              <a:rPr lang="en-US" sz="2000" b="0" i="0" u="none" strike="noStrike" dirty="0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000" b="0" i="0" u="none" strike="noStrike" dirty="0">
                <a:solidFill>
                  <a:srgbClr val="FFFFFF"/>
                </a:solidFill>
                <a:ea typeface="Pretendard Medium"/>
              </a:rPr>
              <a:t>정보를</a:t>
            </a:r>
            <a:r>
              <a:rPr lang="en-US" sz="2000" b="0" i="0" u="none" strike="noStrike" dirty="0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000" b="0" i="0" u="none" strike="noStrike" dirty="0">
                <a:solidFill>
                  <a:srgbClr val="FFFFFF"/>
                </a:solidFill>
                <a:ea typeface="Pretendard Medium"/>
              </a:rPr>
              <a:t>탈취하기</a:t>
            </a:r>
            <a:r>
              <a:rPr lang="en-US" sz="2000" b="0" i="0" u="none" strike="noStrike" dirty="0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000" b="0" i="0" u="none" strike="noStrike" dirty="0">
                <a:solidFill>
                  <a:srgbClr val="FFFFFF"/>
                </a:solidFill>
                <a:ea typeface="Pretendard Medium"/>
              </a:rPr>
              <a:t>위해</a:t>
            </a:r>
            <a:r>
              <a:rPr lang="en-US" sz="2000" b="0" i="0" u="none" strike="noStrike" dirty="0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000" b="0" i="0" u="none" strike="noStrike" dirty="0">
                <a:solidFill>
                  <a:srgbClr val="FFFFFF"/>
                </a:solidFill>
                <a:ea typeface="Pretendard Medium"/>
              </a:rPr>
              <a:t>제작된</a:t>
            </a:r>
            <a:r>
              <a:rPr lang="en-US" sz="2000" b="0" i="0" u="none" strike="noStrike" dirty="0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000" b="0" i="0" u="none" strike="noStrike" dirty="0">
                <a:solidFill>
                  <a:srgbClr val="FFFFFF"/>
                </a:solidFill>
                <a:ea typeface="Pretendard Medium"/>
              </a:rPr>
              <a:t>악의적인</a:t>
            </a:r>
            <a:r>
              <a:rPr lang="en-US" sz="2000" b="0" i="0" u="none" strike="noStrike" dirty="0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000" b="0" i="0" u="none" strike="noStrike" dirty="0">
                <a:solidFill>
                  <a:srgbClr val="FFFFFF"/>
                </a:solidFill>
                <a:ea typeface="Pretendard Medium"/>
              </a:rPr>
              <a:t>소프트웨어를</a:t>
            </a:r>
            <a:r>
              <a:rPr lang="en-US" sz="2000" b="0" i="0" u="none" strike="noStrike" dirty="0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000" b="0" i="0" u="none" strike="noStrike" dirty="0">
                <a:solidFill>
                  <a:srgbClr val="FFFFFF"/>
                </a:solidFill>
                <a:ea typeface="Pretendard Medium"/>
              </a:rPr>
              <a:t>총칭</a:t>
            </a:r>
            <a:r>
              <a:rPr lang="ko-KR" altLang="en-US" sz="2000" b="0" i="0" u="none" strike="noStrike" dirty="0">
                <a:solidFill>
                  <a:srgbClr val="FFFFFF"/>
                </a:solidFill>
                <a:ea typeface="Pretendard Medium"/>
              </a:rPr>
              <a:t>한다</a:t>
            </a:r>
            <a:endParaRPr lang="en-US" sz="2000" b="0" i="0" u="none" strike="noStrike" dirty="0">
              <a:solidFill>
                <a:srgbClr val="FFFFFF"/>
              </a:solidFill>
              <a:latin typeface="Pretendard Medium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812800" y="2070100"/>
            <a:ext cx="16789400" cy="8382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sz="4700" b="0" i="0" u="none" strike="noStrike">
                <a:solidFill>
                  <a:srgbClr val="FFFFFF"/>
                </a:solidFill>
                <a:ea typeface="Pretendard Black"/>
              </a:rPr>
              <a:t>악성코드</a:t>
            </a:r>
            <a:r>
              <a:rPr lang="en-US" sz="4700" b="0" i="0" u="none" strike="noStrike">
                <a:solidFill>
                  <a:srgbClr val="FFFFFF"/>
                </a:solidFill>
                <a:latin typeface="Pretendard Black"/>
              </a:rPr>
              <a:t> </a:t>
            </a:r>
            <a:r>
              <a:rPr lang="ko-KR" sz="4700" b="0" i="0" u="none" strike="noStrike">
                <a:solidFill>
                  <a:srgbClr val="FFFFFF"/>
                </a:solidFill>
                <a:ea typeface="Pretendard Black"/>
              </a:rPr>
              <a:t>개요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6908800" y="4483100"/>
            <a:ext cx="5092700" cy="55499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7226300" y="5803900"/>
            <a:ext cx="4470400" cy="3517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just">
              <a:lnSpc>
                <a:spcPct val="132800"/>
              </a:lnSpc>
            </a:pPr>
            <a:r>
              <a:rPr lang="en-US" sz="2200" b="0" i="0" u="none" strike="noStrike">
                <a:solidFill>
                  <a:srgbClr val="536065"/>
                </a:solidFill>
                <a:latin typeface="Pretendard Light"/>
              </a:rPr>
              <a:t>- </a:t>
            </a:r>
            <a:r>
              <a:rPr lang="ko-KR" sz="2200" b="0" i="0" u="none" strike="noStrike">
                <a:solidFill>
                  <a:srgbClr val="536065"/>
                </a:solidFill>
                <a:ea typeface="Pretendard Light"/>
              </a:rPr>
              <a:t>악성코드</a:t>
            </a:r>
            <a:r>
              <a:rPr lang="en-US" sz="2200" b="0" i="0" u="none" strike="noStrike">
                <a:solidFill>
                  <a:srgbClr val="536065"/>
                </a:solidFill>
                <a:latin typeface="Pretendard Light"/>
              </a:rPr>
              <a:t>: </a:t>
            </a:r>
            <a:r>
              <a:rPr lang="ko-KR" sz="2200" b="0" i="0" u="none" strike="noStrike">
                <a:solidFill>
                  <a:srgbClr val="536065"/>
                </a:solidFill>
                <a:ea typeface="Pretendard Light"/>
              </a:rPr>
              <a:t>시스템</a:t>
            </a:r>
            <a:r>
              <a:rPr lang="en-US" sz="2200" b="0" i="0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536065"/>
                </a:solidFill>
                <a:ea typeface="Pretendard Light"/>
              </a:rPr>
              <a:t>손상</a:t>
            </a:r>
            <a:r>
              <a:rPr lang="en-US" sz="2200" b="0" i="0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536065"/>
                </a:solidFill>
                <a:ea typeface="Pretendard Light"/>
              </a:rPr>
              <a:t>또는</a:t>
            </a:r>
            <a:r>
              <a:rPr lang="en-US" sz="2200" b="0" i="0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536065"/>
                </a:solidFill>
                <a:ea typeface="Pretendard Light"/>
              </a:rPr>
              <a:t>정보</a:t>
            </a:r>
            <a:r>
              <a:rPr lang="en-US" sz="2200" b="0" i="0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536065"/>
                </a:solidFill>
                <a:ea typeface="Pretendard Light"/>
              </a:rPr>
              <a:t>탈취</a:t>
            </a:r>
            <a:r>
              <a:rPr lang="en-US" sz="2200" b="0" i="0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536065"/>
                </a:solidFill>
                <a:ea typeface="Pretendard Light"/>
              </a:rPr>
              <a:t>목적의</a:t>
            </a:r>
            <a:r>
              <a:rPr lang="en-US" sz="2200" b="0" i="0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536065"/>
                </a:solidFill>
                <a:ea typeface="Pretendard Light"/>
              </a:rPr>
              <a:t>프로그램</a:t>
            </a:r>
          </a:p>
          <a:p>
            <a:pPr lvl="0" algn="just">
              <a:lnSpc>
                <a:spcPct val="132800"/>
              </a:lnSpc>
            </a:pPr>
            <a:r>
              <a:rPr lang="en-US" sz="2200" b="0" i="0" u="none" strike="noStrike">
                <a:solidFill>
                  <a:srgbClr val="536065"/>
                </a:solidFill>
                <a:latin typeface="Pretendard Light"/>
              </a:rPr>
              <a:t>- </a:t>
            </a:r>
            <a:r>
              <a:rPr lang="ko-KR" sz="2200" b="0" i="0" u="none" strike="noStrike">
                <a:solidFill>
                  <a:srgbClr val="536065"/>
                </a:solidFill>
                <a:ea typeface="Pretendard Light"/>
              </a:rPr>
              <a:t>주요</a:t>
            </a:r>
            <a:r>
              <a:rPr lang="en-US" sz="2200" b="0" i="0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536065"/>
                </a:solidFill>
                <a:ea typeface="Pretendard Light"/>
              </a:rPr>
              <a:t>유형</a:t>
            </a:r>
            <a:r>
              <a:rPr lang="en-US" sz="2200" b="0" i="0" u="none" strike="noStrike">
                <a:solidFill>
                  <a:srgbClr val="536065"/>
                </a:solidFill>
                <a:latin typeface="Pretendard Light"/>
              </a:rPr>
              <a:t>:</a:t>
            </a:r>
          </a:p>
          <a:p>
            <a:pPr lvl="0" algn="just">
              <a:lnSpc>
                <a:spcPct val="132800"/>
              </a:lnSpc>
            </a:pPr>
            <a:r>
              <a:rPr lang="en-US" sz="2200" b="0" i="0" u="none" strike="noStrike">
                <a:solidFill>
                  <a:srgbClr val="536065"/>
                </a:solidFill>
                <a:latin typeface="Pretendard Light"/>
              </a:rPr>
              <a:t>  1. </a:t>
            </a:r>
            <a:r>
              <a:rPr lang="ko-KR" sz="2200" b="0" i="0" u="none" strike="noStrike">
                <a:solidFill>
                  <a:srgbClr val="536065"/>
                </a:solidFill>
                <a:ea typeface="Pretendard Light"/>
              </a:rPr>
              <a:t>바이러스</a:t>
            </a:r>
            <a:r>
              <a:rPr lang="en-US" sz="2200" b="0" i="0" u="none" strike="noStrike">
                <a:solidFill>
                  <a:srgbClr val="536065"/>
                </a:solidFill>
                <a:latin typeface="Pretendard Light"/>
              </a:rPr>
              <a:t>: </a:t>
            </a:r>
            <a:r>
              <a:rPr lang="ko-KR" sz="2200" b="0" i="0" u="none" strike="noStrike">
                <a:solidFill>
                  <a:srgbClr val="536065"/>
                </a:solidFill>
                <a:ea typeface="Pretendard Light"/>
              </a:rPr>
              <a:t>자기</a:t>
            </a:r>
            <a:r>
              <a:rPr lang="en-US" sz="2200" b="0" i="0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536065"/>
                </a:solidFill>
                <a:ea typeface="Pretendard Light"/>
              </a:rPr>
              <a:t>복제</a:t>
            </a:r>
            <a:r>
              <a:rPr lang="en-US" sz="2200" b="0" i="0" u="none" strike="noStrike">
                <a:solidFill>
                  <a:srgbClr val="536065"/>
                </a:solidFill>
                <a:latin typeface="Pretendard Light"/>
              </a:rPr>
              <a:t>, </a:t>
            </a:r>
            <a:r>
              <a:rPr lang="ko-KR" sz="2200" b="0" i="0" u="none" strike="noStrike">
                <a:solidFill>
                  <a:srgbClr val="536065"/>
                </a:solidFill>
                <a:ea typeface="Pretendard Light"/>
              </a:rPr>
              <a:t>파일</a:t>
            </a:r>
            <a:r>
              <a:rPr lang="en-US" sz="2200" b="0" i="0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536065"/>
                </a:solidFill>
                <a:ea typeface="Pretendard Light"/>
              </a:rPr>
              <a:t>감염</a:t>
            </a:r>
          </a:p>
          <a:p>
            <a:pPr lvl="0" algn="just">
              <a:lnSpc>
                <a:spcPct val="132800"/>
              </a:lnSpc>
            </a:pPr>
            <a:r>
              <a:rPr lang="en-US" sz="2200" b="0" i="0" u="none" strike="noStrike">
                <a:solidFill>
                  <a:srgbClr val="536065"/>
                </a:solidFill>
                <a:latin typeface="Pretendard Light"/>
              </a:rPr>
              <a:t>  2. </a:t>
            </a:r>
            <a:r>
              <a:rPr lang="ko-KR" sz="2200" b="0" i="0" u="none" strike="noStrike">
                <a:solidFill>
                  <a:srgbClr val="536065"/>
                </a:solidFill>
                <a:ea typeface="Pretendard Light"/>
              </a:rPr>
              <a:t>웜</a:t>
            </a:r>
            <a:r>
              <a:rPr lang="en-US" sz="2200" b="0" i="0" u="none" strike="noStrike">
                <a:solidFill>
                  <a:srgbClr val="536065"/>
                </a:solidFill>
                <a:latin typeface="Pretendard Light"/>
              </a:rPr>
              <a:t>: </a:t>
            </a:r>
            <a:r>
              <a:rPr lang="ko-KR" sz="2200" b="0" i="0" u="none" strike="noStrike">
                <a:solidFill>
                  <a:srgbClr val="536065"/>
                </a:solidFill>
                <a:ea typeface="Pretendard Light"/>
              </a:rPr>
              <a:t>네트워크</a:t>
            </a:r>
            <a:r>
              <a:rPr lang="en-US" sz="2200" b="0" i="0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536065"/>
                </a:solidFill>
                <a:ea typeface="Pretendard Light"/>
              </a:rPr>
              <a:t>통해</a:t>
            </a:r>
            <a:r>
              <a:rPr lang="en-US" sz="2200" b="0" i="0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536065"/>
                </a:solidFill>
                <a:ea typeface="Pretendard Light"/>
              </a:rPr>
              <a:t>자동</a:t>
            </a:r>
            <a:r>
              <a:rPr lang="en-US" sz="2200" b="0" i="0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536065"/>
                </a:solidFill>
                <a:ea typeface="Pretendard Light"/>
              </a:rPr>
              <a:t>전파</a:t>
            </a:r>
          </a:p>
          <a:p>
            <a:pPr lvl="0" algn="just">
              <a:lnSpc>
                <a:spcPct val="132800"/>
              </a:lnSpc>
            </a:pPr>
            <a:r>
              <a:rPr lang="en-US" sz="2200" b="0" i="0" u="none" strike="noStrike">
                <a:solidFill>
                  <a:srgbClr val="536065"/>
                </a:solidFill>
                <a:latin typeface="Pretendard Light"/>
              </a:rPr>
              <a:t>  3. </a:t>
            </a:r>
            <a:r>
              <a:rPr lang="ko-KR" sz="2200" b="0" i="0" u="none" strike="noStrike">
                <a:solidFill>
                  <a:srgbClr val="536065"/>
                </a:solidFill>
                <a:ea typeface="Pretendard Light"/>
              </a:rPr>
              <a:t>트로이</a:t>
            </a:r>
            <a:r>
              <a:rPr lang="en-US" sz="2200" b="0" i="0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536065"/>
                </a:solidFill>
                <a:ea typeface="Pretendard Light"/>
              </a:rPr>
              <a:t>목마</a:t>
            </a:r>
            <a:r>
              <a:rPr lang="en-US" sz="2200" b="0" i="0" u="none" strike="noStrike">
                <a:solidFill>
                  <a:srgbClr val="536065"/>
                </a:solidFill>
                <a:latin typeface="Pretendard Light"/>
              </a:rPr>
              <a:t>: </a:t>
            </a:r>
            <a:r>
              <a:rPr lang="ko-KR" sz="2200" b="0" i="0" u="none" strike="noStrike">
                <a:solidFill>
                  <a:srgbClr val="536065"/>
                </a:solidFill>
                <a:ea typeface="Pretendard Light"/>
              </a:rPr>
              <a:t>정상</a:t>
            </a:r>
            <a:r>
              <a:rPr lang="en-US" sz="2200" b="0" i="0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536065"/>
                </a:solidFill>
                <a:ea typeface="Pretendard Light"/>
              </a:rPr>
              <a:t>프로그램</a:t>
            </a:r>
            <a:r>
              <a:rPr lang="en-US" sz="2200" b="0" i="0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536065"/>
                </a:solidFill>
                <a:ea typeface="Pretendard Light"/>
              </a:rPr>
              <a:t>위장</a:t>
            </a:r>
          </a:p>
          <a:p>
            <a:pPr lvl="0" algn="just">
              <a:lnSpc>
                <a:spcPct val="132800"/>
              </a:lnSpc>
            </a:pPr>
            <a:r>
              <a:rPr lang="en-US" sz="2200" b="0" i="0" u="none" strike="noStrike">
                <a:solidFill>
                  <a:srgbClr val="536065"/>
                </a:solidFill>
                <a:latin typeface="Pretendard Light"/>
              </a:rPr>
              <a:t>  4. </a:t>
            </a:r>
            <a:r>
              <a:rPr lang="ko-KR" sz="2200" b="0" i="0" u="none" strike="noStrike">
                <a:solidFill>
                  <a:srgbClr val="536065"/>
                </a:solidFill>
                <a:ea typeface="Pretendard Light"/>
              </a:rPr>
              <a:t>랜섬웨어</a:t>
            </a:r>
            <a:r>
              <a:rPr lang="en-US" sz="2200" b="0" i="0" u="none" strike="noStrike">
                <a:solidFill>
                  <a:srgbClr val="536065"/>
                </a:solidFill>
                <a:latin typeface="Pretendard Light"/>
              </a:rPr>
              <a:t>: </a:t>
            </a:r>
            <a:r>
              <a:rPr lang="ko-KR" sz="2200" b="0" i="0" u="none" strike="noStrike">
                <a:solidFill>
                  <a:srgbClr val="536065"/>
                </a:solidFill>
                <a:ea typeface="Pretendard Light"/>
              </a:rPr>
              <a:t>데이터</a:t>
            </a:r>
            <a:r>
              <a:rPr lang="en-US" sz="2200" b="0" i="0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536065"/>
                </a:solidFill>
                <a:ea typeface="Pretendard Light"/>
              </a:rPr>
              <a:t>암호화</a:t>
            </a:r>
            <a:r>
              <a:rPr lang="en-US" sz="2200" b="0" i="0" u="none" strike="noStrike">
                <a:solidFill>
                  <a:srgbClr val="536065"/>
                </a:solidFill>
                <a:latin typeface="Pretendard Light"/>
              </a:rPr>
              <a:t>, </a:t>
            </a:r>
            <a:r>
              <a:rPr lang="ko-KR" sz="2200" b="0" i="0" u="none" strike="noStrike">
                <a:solidFill>
                  <a:srgbClr val="536065"/>
                </a:solidFill>
                <a:ea typeface="Pretendard Light"/>
              </a:rPr>
              <a:t>금전</a:t>
            </a:r>
            <a:r>
              <a:rPr lang="en-US" sz="2200" b="0" i="0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536065"/>
                </a:solidFill>
                <a:ea typeface="Pretendard Light"/>
              </a:rPr>
              <a:t>요구</a:t>
            </a:r>
          </a:p>
          <a:p>
            <a:pPr lvl="0" algn="just">
              <a:lnSpc>
                <a:spcPct val="132800"/>
              </a:lnSpc>
            </a:pPr>
            <a:r>
              <a:rPr lang="en-US" sz="2200" b="0" i="0" u="none" strike="noStrike">
                <a:solidFill>
                  <a:srgbClr val="536065"/>
                </a:solidFill>
                <a:latin typeface="Pretendard Light"/>
              </a:rPr>
              <a:t>- </a:t>
            </a:r>
            <a:r>
              <a:rPr lang="ko-KR" sz="2200" b="0" i="0" u="none" strike="noStrike">
                <a:solidFill>
                  <a:srgbClr val="536065"/>
                </a:solidFill>
                <a:ea typeface="Pretendard Light"/>
              </a:rPr>
              <a:t>지속적</a:t>
            </a:r>
            <a:r>
              <a:rPr lang="en-US" sz="2200" b="0" i="0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536065"/>
                </a:solidFill>
                <a:ea typeface="Pretendard Light"/>
              </a:rPr>
              <a:t>진화로</a:t>
            </a:r>
            <a:r>
              <a:rPr lang="en-US" sz="2200" b="0" i="0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536065"/>
                </a:solidFill>
                <a:ea typeface="Pretendard Light"/>
              </a:rPr>
              <a:t>다양한</a:t>
            </a:r>
            <a:r>
              <a:rPr lang="en-US" sz="2200" b="0" i="0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536065"/>
                </a:solidFill>
                <a:ea typeface="Pretendard Light"/>
              </a:rPr>
              <a:t>형태</a:t>
            </a:r>
            <a:r>
              <a:rPr lang="en-US" sz="2200" b="0" i="0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536065"/>
                </a:solidFill>
                <a:ea typeface="Pretendard Light"/>
              </a:rPr>
              <a:t>존재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251700" y="5130800"/>
            <a:ext cx="4483100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ko-KR" sz="2500" b="0" i="0" u="none" strike="noStrike">
                <a:solidFill>
                  <a:srgbClr val="536065"/>
                </a:solidFill>
                <a:ea typeface="Pretendard Black"/>
              </a:rPr>
              <a:t>악성코드의</a:t>
            </a:r>
            <a:r>
              <a:rPr lang="en-US" sz="2500" b="0" i="0" u="none" strike="noStrike">
                <a:solidFill>
                  <a:srgbClr val="536065"/>
                </a:solidFill>
                <a:latin typeface="Pretendard Black"/>
              </a:rPr>
              <a:t> </a:t>
            </a:r>
            <a:r>
              <a:rPr lang="ko-KR" sz="2500" b="0" i="0" u="none" strike="noStrike">
                <a:solidFill>
                  <a:srgbClr val="536065"/>
                </a:solidFill>
                <a:ea typeface="Pretendard Black"/>
              </a:rPr>
              <a:t>정의</a:t>
            </a:r>
            <a:r>
              <a:rPr lang="en-US" sz="2500" b="0" i="0" u="none" strike="noStrike">
                <a:solidFill>
                  <a:srgbClr val="536065"/>
                </a:solidFill>
                <a:latin typeface="Pretendard Black"/>
              </a:rPr>
              <a:t> </a:t>
            </a:r>
            <a:r>
              <a:rPr lang="ko-KR" sz="2500" b="0" i="0" u="none" strike="noStrike">
                <a:solidFill>
                  <a:srgbClr val="536065"/>
                </a:solidFill>
                <a:ea typeface="Pretendard Black"/>
              </a:rPr>
              <a:t>및</a:t>
            </a:r>
            <a:r>
              <a:rPr lang="en-US" sz="2500" b="0" i="0" u="none" strike="noStrike">
                <a:solidFill>
                  <a:srgbClr val="536065"/>
                </a:solidFill>
                <a:latin typeface="Pretendard Black"/>
              </a:rPr>
              <a:t> </a:t>
            </a:r>
            <a:r>
              <a:rPr lang="ko-KR" sz="2500" b="0" i="0" u="none" strike="noStrike">
                <a:solidFill>
                  <a:srgbClr val="536065"/>
                </a:solidFill>
                <a:ea typeface="Pretendard Black"/>
              </a:rPr>
              <a:t>유형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12395200" y="4495800"/>
            <a:ext cx="5092700" cy="55499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000" y="4483100"/>
            <a:ext cx="6616700" cy="55499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2700000" y="5816600"/>
            <a:ext cx="3898900" cy="424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just">
              <a:lnSpc>
                <a:spcPct val="132800"/>
              </a:lnSpc>
            </a:pPr>
            <a:r>
              <a:rPr lang="en-US" sz="1900" b="0" i="0" u="none" strike="noStrike">
                <a:solidFill>
                  <a:srgbClr val="536065"/>
                </a:solidFill>
                <a:latin typeface="Pretendard Light"/>
              </a:rPr>
              <a:t>- </a:t>
            </a:r>
            <a:r>
              <a:rPr lang="ko-KR" sz="1900" b="0" i="0" u="none" strike="noStrike">
                <a:solidFill>
                  <a:srgbClr val="536065"/>
                </a:solidFill>
                <a:ea typeface="Pretendard Light"/>
              </a:rPr>
              <a:t>은닉성</a:t>
            </a:r>
            <a:r>
              <a:rPr lang="en-US" sz="1900" b="0" i="0" u="none" strike="noStrike">
                <a:solidFill>
                  <a:srgbClr val="536065"/>
                </a:solidFill>
                <a:latin typeface="Pretendard Light"/>
              </a:rPr>
              <a:t>: </a:t>
            </a:r>
            <a:r>
              <a:rPr lang="ko-KR" sz="1900" b="0" i="0" u="none" strike="noStrike">
                <a:solidFill>
                  <a:srgbClr val="536065"/>
                </a:solidFill>
                <a:ea typeface="Pretendard Light"/>
              </a:rPr>
              <a:t>탐지</a:t>
            </a:r>
            <a:r>
              <a:rPr lang="en-US" sz="1900" b="0" i="0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536065"/>
                </a:solidFill>
                <a:ea typeface="Pretendard Light"/>
              </a:rPr>
              <a:t>회피</a:t>
            </a:r>
            <a:r>
              <a:rPr lang="en-US" sz="1900" b="0" i="0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536065"/>
                </a:solidFill>
                <a:ea typeface="Pretendard Light"/>
              </a:rPr>
              <a:t>위한</a:t>
            </a:r>
            <a:r>
              <a:rPr lang="en-US" sz="1900" b="0" i="0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536065"/>
                </a:solidFill>
                <a:ea typeface="Pretendard Light"/>
              </a:rPr>
              <a:t>난독화</a:t>
            </a:r>
            <a:r>
              <a:rPr lang="en-US" sz="1900" b="0" i="0" u="none" strike="noStrike">
                <a:solidFill>
                  <a:srgbClr val="536065"/>
                </a:solidFill>
                <a:latin typeface="Pretendard Light"/>
              </a:rPr>
              <a:t>, </a:t>
            </a:r>
            <a:r>
              <a:rPr lang="ko-KR" sz="1900" b="0" i="0" u="none" strike="noStrike">
                <a:solidFill>
                  <a:srgbClr val="536065"/>
                </a:solidFill>
                <a:ea typeface="Pretendard Light"/>
              </a:rPr>
              <a:t>암호화</a:t>
            </a:r>
            <a:r>
              <a:rPr lang="en-US" sz="1900" b="0" i="0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536065"/>
                </a:solidFill>
                <a:ea typeface="Pretendard Light"/>
              </a:rPr>
              <a:t>기술</a:t>
            </a:r>
            <a:r>
              <a:rPr lang="en-US" sz="1900" b="0" i="0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536065"/>
                </a:solidFill>
                <a:ea typeface="Pretendard Light"/>
              </a:rPr>
              <a:t>사용</a:t>
            </a:r>
          </a:p>
          <a:p>
            <a:pPr lvl="0" algn="just">
              <a:lnSpc>
                <a:spcPct val="132800"/>
              </a:lnSpc>
            </a:pPr>
            <a:r>
              <a:rPr lang="en-US" sz="1900" b="0" i="0" u="none" strike="noStrike">
                <a:solidFill>
                  <a:srgbClr val="536065"/>
                </a:solidFill>
                <a:latin typeface="Pretendard Light"/>
              </a:rPr>
              <a:t>- </a:t>
            </a:r>
            <a:r>
              <a:rPr lang="ko-KR" sz="1900" b="0" i="0" u="none" strike="noStrike">
                <a:solidFill>
                  <a:srgbClr val="536065"/>
                </a:solidFill>
                <a:ea typeface="Pretendard Light"/>
              </a:rPr>
              <a:t>전파력</a:t>
            </a:r>
            <a:r>
              <a:rPr lang="en-US" sz="1900" b="0" i="0" u="none" strike="noStrike">
                <a:solidFill>
                  <a:srgbClr val="536065"/>
                </a:solidFill>
                <a:latin typeface="Pretendard Light"/>
              </a:rPr>
              <a:t>: </a:t>
            </a:r>
            <a:r>
              <a:rPr lang="ko-KR" sz="1900" b="0" i="0" u="none" strike="noStrike">
                <a:solidFill>
                  <a:srgbClr val="536065"/>
                </a:solidFill>
                <a:ea typeface="Pretendard Light"/>
              </a:rPr>
              <a:t>네트워크</a:t>
            </a:r>
            <a:r>
              <a:rPr lang="en-US" sz="1900" b="0" i="0" u="none" strike="noStrike">
                <a:solidFill>
                  <a:srgbClr val="536065"/>
                </a:solidFill>
                <a:latin typeface="Pretendard Light"/>
              </a:rPr>
              <a:t>, </a:t>
            </a:r>
            <a:r>
              <a:rPr lang="ko-KR" sz="1900" b="0" i="0" u="none" strike="noStrike">
                <a:solidFill>
                  <a:srgbClr val="536065"/>
                </a:solidFill>
                <a:ea typeface="Pretendard Light"/>
              </a:rPr>
              <a:t>이메일</a:t>
            </a:r>
            <a:r>
              <a:rPr lang="en-US" sz="1900" b="0" i="0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536065"/>
                </a:solidFill>
                <a:ea typeface="Pretendard Light"/>
              </a:rPr>
              <a:t>등</a:t>
            </a:r>
            <a:r>
              <a:rPr lang="en-US" sz="1900" b="0" i="0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536065"/>
                </a:solidFill>
                <a:ea typeface="Pretendard Light"/>
              </a:rPr>
              <a:t>다양한</a:t>
            </a:r>
            <a:r>
              <a:rPr lang="en-US" sz="1900" b="0" i="0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536065"/>
                </a:solidFill>
                <a:ea typeface="Pretendard Light"/>
              </a:rPr>
              <a:t>경로로</a:t>
            </a:r>
            <a:r>
              <a:rPr lang="en-US" sz="1900" b="0" i="0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536065"/>
                </a:solidFill>
                <a:ea typeface="Pretendard Light"/>
              </a:rPr>
              <a:t>확산</a:t>
            </a:r>
          </a:p>
          <a:p>
            <a:pPr lvl="0" algn="just">
              <a:lnSpc>
                <a:spcPct val="132800"/>
              </a:lnSpc>
            </a:pPr>
            <a:r>
              <a:rPr lang="en-US" sz="1900" b="0" i="0" u="none" strike="noStrike">
                <a:solidFill>
                  <a:srgbClr val="536065"/>
                </a:solidFill>
                <a:latin typeface="Pretendard Light"/>
              </a:rPr>
              <a:t>- </a:t>
            </a:r>
            <a:r>
              <a:rPr lang="ko-KR" sz="1900" b="0" i="0" u="none" strike="noStrike">
                <a:solidFill>
                  <a:srgbClr val="536065"/>
                </a:solidFill>
                <a:ea typeface="Pretendard Light"/>
              </a:rPr>
              <a:t>파괴력</a:t>
            </a:r>
            <a:r>
              <a:rPr lang="en-US" sz="1900" b="0" i="0" u="none" strike="noStrike">
                <a:solidFill>
                  <a:srgbClr val="536065"/>
                </a:solidFill>
                <a:latin typeface="Pretendard Light"/>
              </a:rPr>
              <a:t>: </a:t>
            </a:r>
            <a:r>
              <a:rPr lang="ko-KR" sz="1900" b="0" i="0" u="none" strike="noStrike">
                <a:solidFill>
                  <a:srgbClr val="536065"/>
                </a:solidFill>
                <a:ea typeface="Pretendard Light"/>
              </a:rPr>
              <a:t>시스템</a:t>
            </a:r>
            <a:r>
              <a:rPr lang="en-US" sz="1900" b="0" i="0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536065"/>
                </a:solidFill>
                <a:ea typeface="Pretendard Light"/>
              </a:rPr>
              <a:t>장애</a:t>
            </a:r>
            <a:r>
              <a:rPr lang="en-US" sz="1900" b="0" i="0" u="none" strike="noStrike">
                <a:solidFill>
                  <a:srgbClr val="536065"/>
                </a:solidFill>
                <a:latin typeface="Pretendard Light"/>
              </a:rPr>
              <a:t>, </a:t>
            </a:r>
            <a:r>
              <a:rPr lang="ko-KR" sz="1900" b="0" i="0" u="none" strike="noStrike">
                <a:solidFill>
                  <a:srgbClr val="536065"/>
                </a:solidFill>
                <a:ea typeface="Pretendard Light"/>
              </a:rPr>
              <a:t>데이터</a:t>
            </a:r>
            <a:r>
              <a:rPr lang="en-US" sz="1900" b="0" i="0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536065"/>
                </a:solidFill>
                <a:ea typeface="Pretendard Light"/>
              </a:rPr>
              <a:t>손실</a:t>
            </a:r>
            <a:r>
              <a:rPr lang="en-US" sz="1900" b="0" i="0" u="none" strike="noStrike">
                <a:solidFill>
                  <a:srgbClr val="536065"/>
                </a:solidFill>
                <a:latin typeface="Pretendard Light"/>
              </a:rPr>
              <a:t>, </a:t>
            </a:r>
            <a:r>
              <a:rPr lang="ko-KR" sz="1900" b="0" i="0" u="none" strike="noStrike">
                <a:solidFill>
                  <a:srgbClr val="536065"/>
                </a:solidFill>
                <a:ea typeface="Pretendard Light"/>
              </a:rPr>
              <a:t>개인정보</a:t>
            </a:r>
            <a:r>
              <a:rPr lang="en-US" sz="1900" b="0" i="0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536065"/>
                </a:solidFill>
                <a:ea typeface="Pretendard Light"/>
              </a:rPr>
              <a:t>유출</a:t>
            </a:r>
          </a:p>
          <a:p>
            <a:pPr lvl="0" algn="just">
              <a:lnSpc>
                <a:spcPct val="132800"/>
              </a:lnSpc>
            </a:pPr>
            <a:r>
              <a:rPr lang="en-US" sz="1900" b="0" i="0" u="none" strike="noStrike">
                <a:solidFill>
                  <a:srgbClr val="536065"/>
                </a:solidFill>
                <a:latin typeface="Pretendard Light"/>
              </a:rPr>
              <a:t>- </a:t>
            </a:r>
            <a:r>
              <a:rPr lang="ko-KR" sz="1900" b="0" i="0" u="none" strike="noStrike">
                <a:solidFill>
                  <a:srgbClr val="536065"/>
                </a:solidFill>
                <a:ea typeface="Pretendard Light"/>
              </a:rPr>
              <a:t>진화성</a:t>
            </a:r>
            <a:r>
              <a:rPr lang="en-US" sz="1900" b="0" i="0" u="none" strike="noStrike">
                <a:solidFill>
                  <a:srgbClr val="536065"/>
                </a:solidFill>
                <a:latin typeface="Pretendard Light"/>
              </a:rPr>
              <a:t>: </a:t>
            </a:r>
            <a:r>
              <a:rPr lang="ko-KR" sz="1900" b="0" i="0" u="none" strike="noStrike">
                <a:solidFill>
                  <a:srgbClr val="536065"/>
                </a:solidFill>
                <a:ea typeface="Pretendard Light"/>
              </a:rPr>
              <a:t>새로운</a:t>
            </a:r>
            <a:r>
              <a:rPr lang="en-US" sz="1900" b="0" i="0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536065"/>
                </a:solidFill>
                <a:ea typeface="Pretendard Light"/>
              </a:rPr>
              <a:t>취약점</a:t>
            </a:r>
            <a:r>
              <a:rPr lang="en-US" sz="1900" b="0" i="0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536065"/>
                </a:solidFill>
                <a:ea typeface="Pretendard Light"/>
              </a:rPr>
              <a:t>악용</a:t>
            </a:r>
            <a:r>
              <a:rPr lang="en-US" sz="1900" b="0" i="0" u="none" strike="noStrike">
                <a:solidFill>
                  <a:srgbClr val="536065"/>
                </a:solidFill>
                <a:latin typeface="Pretendard Light"/>
              </a:rPr>
              <a:t>, </a:t>
            </a:r>
            <a:r>
              <a:rPr lang="ko-KR" sz="1900" b="0" i="0" u="none" strike="noStrike">
                <a:solidFill>
                  <a:srgbClr val="536065"/>
                </a:solidFill>
                <a:ea typeface="Pretendard Light"/>
              </a:rPr>
              <a:t>변종</a:t>
            </a:r>
            <a:r>
              <a:rPr lang="en-US" sz="1900" b="0" i="0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536065"/>
                </a:solidFill>
                <a:ea typeface="Pretendard Light"/>
              </a:rPr>
              <a:t>생성</a:t>
            </a:r>
          </a:p>
          <a:p>
            <a:pPr lvl="0" algn="just">
              <a:lnSpc>
                <a:spcPct val="132800"/>
              </a:lnSpc>
            </a:pPr>
            <a:r>
              <a:rPr lang="en-US" sz="1900" b="0" i="0" u="none" strike="noStrike">
                <a:solidFill>
                  <a:srgbClr val="536065"/>
                </a:solidFill>
                <a:latin typeface="Pretendard Light"/>
              </a:rPr>
              <a:t>- </a:t>
            </a:r>
            <a:r>
              <a:rPr lang="ko-KR" sz="1900" b="0" i="0" u="none" strike="noStrike">
                <a:solidFill>
                  <a:srgbClr val="536065"/>
                </a:solidFill>
                <a:ea typeface="Pretendard Light"/>
              </a:rPr>
              <a:t>경제적</a:t>
            </a:r>
            <a:r>
              <a:rPr lang="en-US" sz="1900" b="0" i="0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536065"/>
                </a:solidFill>
                <a:ea typeface="Pretendard Light"/>
              </a:rPr>
              <a:t>피해</a:t>
            </a:r>
            <a:r>
              <a:rPr lang="en-US" sz="1900" b="0" i="0" u="none" strike="noStrike">
                <a:solidFill>
                  <a:srgbClr val="536065"/>
                </a:solidFill>
                <a:latin typeface="Pretendard Light"/>
              </a:rPr>
              <a:t>: </a:t>
            </a:r>
            <a:r>
              <a:rPr lang="ko-KR" sz="1900" b="0" i="0" u="none" strike="noStrike">
                <a:solidFill>
                  <a:srgbClr val="536065"/>
                </a:solidFill>
                <a:ea typeface="Pretendard Light"/>
              </a:rPr>
              <a:t>랜섬웨어</a:t>
            </a:r>
            <a:r>
              <a:rPr lang="en-US" sz="1900" b="0" i="0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536065"/>
                </a:solidFill>
                <a:ea typeface="Pretendard Light"/>
              </a:rPr>
              <a:t>등으로</a:t>
            </a:r>
            <a:r>
              <a:rPr lang="en-US" sz="1900" b="0" i="0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536065"/>
                </a:solidFill>
                <a:ea typeface="Pretendard Light"/>
              </a:rPr>
              <a:t>인한</a:t>
            </a:r>
            <a:r>
              <a:rPr lang="en-US" sz="1900" b="0" i="0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536065"/>
                </a:solidFill>
                <a:ea typeface="Pretendard Light"/>
              </a:rPr>
              <a:t>금전적</a:t>
            </a:r>
            <a:r>
              <a:rPr lang="en-US" sz="1900" b="0" i="0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536065"/>
                </a:solidFill>
                <a:ea typeface="Pretendard Light"/>
              </a:rPr>
              <a:t>손실</a:t>
            </a:r>
          </a:p>
          <a:p>
            <a:pPr lvl="0" algn="just">
              <a:lnSpc>
                <a:spcPct val="132800"/>
              </a:lnSpc>
            </a:pPr>
            <a:r>
              <a:rPr lang="en-US" sz="1900" b="0" i="0" u="none" strike="noStrike">
                <a:solidFill>
                  <a:srgbClr val="536065"/>
                </a:solidFill>
                <a:latin typeface="Pretendard Light"/>
              </a:rPr>
              <a:t>- </a:t>
            </a:r>
            <a:r>
              <a:rPr lang="ko-KR" sz="1900" b="0" i="0" u="none" strike="noStrike">
                <a:solidFill>
                  <a:srgbClr val="536065"/>
                </a:solidFill>
                <a:ea typeface="Pretendard Light"/>
              </a:rPr>
              <a:t>보안</a:t>
            </a:r>
            <a:r>
              <a:rPr lang="en-US" sz="1900" b="0" i="0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536065"/>
                </a:solidFill>
                <a:ea typeface="Pretendard Light"/>
              </a:rPr>
              <a:t>위협</a:t>
            </a:r>
            <a:r>
              <a:rPr lang="en-US" sz="1900" b="0" i="0" u="none" strike="noStrike">
                <a:solidFill>
                  <a:srgbClr val="536065"/>
                </a:solidFill>
                <a:latin typeface="Pretendard Light"/>
              </a:rPr>
              <a:t>: </a:t>
            </a:r>
            <a:r>
              <a:rPr lang="ko-KR" sz="1900" b="0" i="0" u="none" strike="noStrike">
                <a:solidFill>
                  <a:srgbClr val="536065"/>
                </a:solidFill>
                <a:ea typeface="Pretendard Light"/>
              </a:rPr>
              <a:t>개인</a:t>
            </a:r>
            <a:r>
              <a:rPr lang="en-US" sz="1900" b="0" i="0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536065"/>
                </a:solidFill>
                <a:ea typeface="Pretendard Light"/>
              </a:rPr>
              <a:t>및</a:t>
            </a:r>
            <a:r>
              <a:rPr lang="en-US" sz="1900" b="0" i="0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536065"/>
                </a:solidFill>
                <a:ea typeface="Pretendard Light"/>
              </a:rPr>
              <a:t>조직의</a:t>
            </a:r>
            <a:r>
              <a:rPr lang="en-US" sz="1900" b="0" i="0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536065"/>
                </a:solidFill>
                <a:ea typeface="Pretendard Light"/>
              </a:rPr>
              <a:t>정보</a:t>
            </a:r>
            <a:r>
              <a:rPr lang="en-US" sz="1900" b="0" i="0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536065"/>
                </a:solidFill>
                <a:ea typeface="Pretendard Light"/>
              </a:rPr>
              <a:t>보안</a:t>
            </a:r>
            <a:r>
              <a:rPr lang="en-US" sz="1900" b="0" i="0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536065"/>
                </a:solidFill>
                <a:ea typeface="Pretendard Light"/>
              </a:rPr>
              <a:t>심각한</a:t>
            </a:r>
            <a:r>
              <a:rPr lang="en-US" sz="1900" b="0" i="0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536065"/>
                </a:solidFill>
                <a:ea typeface="Pretendard Light"/>
              </a:rPr>
              <a:t>위협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725400" y="5143500"/>
            <a:ext cx="4483100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ko-KR" sz="2500" b="0" i="0" u="none" strike="noStrike">
                <a:solidFill>
                  <a:srgbClr val="536065"/>
                </a:solidFill>
                <a:ea typeface="Pretendard Black"/>
              </a:rPr>
              <a:t>악성코드의</a:t>
            </a:r>
            <a:r>
              <a:rPr lang="en-US" sz="2500" b="0" i="0" u="none" strike="noStrike">
                <a:solidFill>
                  <a:srgbClr val="536065"/>
                </a:solidFill>
                <a:latin typeface="Pretendard Black"/>
              </a:rPr>
              <a:t> </a:t>
            </a:r>
            <a:r>
              <a:rPr lang="ko-KR" sz="2500" b="0" i="0" u="none" strike="noStrike">
                <a:solidFill>
                  <a:srgbClr val="536065"/>
                </a:solidFill>
                <a:ea typeface="Pretendard Black"/>
              </a:rPr>
              <a:t>특징</a:t>
            </a:r>
            <a:r>
              <a:rPr lang="en-US" sz="2500" b="0" i="0" u="none" strike="noStrike">
                <a:solidFill>
                  <a:srgbClr val="536065"/>
                </a:solidFill>
                <a:latin typeface="Pretendard Black"/>
              </a:rPr>
              <a:t> </a:t>
            </a:r>
            <a:r>
              <a:rPr lang="ko-KR" sz="2500" b="0" i="0" u="none" strike="noStrike">
                <a:solidFill>
                  <a:srgbClr val="536065"/>
                </a:solidFill>
                <a:ea typeface="Pretendard Black"/>
              </a:rPr>
              <a:t>및</a:t>
            </a:r>
            <a:r>
              <a:rPr lang="en-US" sz="2500" b="0" i="0" u="none" strike="noStrike">
                <a:solidFill>
                  <a:srgbClr val="536065"/>
                </a:solidFill>
                <a:latin typeface="Pretendard Black"/>
              </a:rPr>
              <a:t> </a:t>
            </a:r>
            <a:r>
              <a:rPr lang="ko-KR" sz="2500" b="0" i="0" u="none" strike="noStrike">
                <a:solidFill>
                  <a:srgbClr val="536065"/>
                </a:solidFill>
                <a:ea typeface="Pretendard Black"/>
              </a:rPr>
              <a:t>위험성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-609600" y="-254000"/>
            <a:ext cx="19265900" cy="58039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1397000"/>
            <a:ext cx="16230600" cy="11811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ctr">
              <a:lnSpc>
                <a:spcPct val="99600"/>
              </a:lnSpc>
            </a:pPr>
            <a:r>
              <a:rPr lang="ko-KR" sz="6600" b="0" i="0" u="none" strike="noStrike" spc="-200">
                <a:solidFill>
                  <a:srgbClr val="EBEBEB"/>
                </a:solidFill>
                <a:ea typeface="Pretendard Black"/>
              </a:rPr>
              <a:t>머신러닝</a:t>
            </a:r>
            <a:r>
              <a:rPr lang="en-US" sz="6600" b="0" i="0" u="none" strike="noStrike" spc="-200">
                <a:solidFill>
                  <a:srgbClr val="EBEBEB"/>
                </a:solidFill>
                <a:latin typeface="Pretendard Black"/>
              </a:rPr>
              <a:t> </a:t>
            </a:r>
            <a:r>
              <a:rPr lang="ko-KR" sz="6600" b="0" i="0" u="none" strike="noStrike" spc="-200">
                <a:solidFill>
                  <a:srgbClr val="EBEBEB"/>
                </a:solidFill>
                <a:ea typeface="Pretendard Black"/>
              </a:rPr>
              <a:t>개요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270000" y="2755900"/>
            <a:ext cx="15748000" cy="457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2839"/>
              </a:lnSpc>
            </a:pPr>
            <a:r>
              <a:rPr lang="ko-KR" sz="2600" b="0" i="0" u="none" strike="noStrike">
                <a:solidFill>
                  <a:srgbClr val="EBEBEB"/>
                </a:solidFill>
                <a:ea typeface="Pretendard Light"/>
              </a:rPr>
              <a:t>머신러닝은</a:t>
            </a:r>
            <a:r>
              <a:rPr lang="en-US" sz="2600" b="0" i="0" u="none" strike="noStrike">
                <a:solidFill>
                  <a:srgbClr val="EBEBEB"/>
                </a:solidFill>
                <a:latin typeface="Pretendard Light"/>
              </a:rPr>
              <a:t> </a:t>
            </a:r>
            <a:r>
              <a:rPr lang="ko-KR" sz="2600" b="0" i="0" u="none" strike="noStrike">
                <a:solidFill>
                  <a:srgbClr val="EBEBEB"/>
                </a:solidFill>
                <a:ea typeface="Pretendard Light"/>
              </a:rPr>
              <a:t>컴퓨터가</a:t>
            </a:r>
            <a:r>
              <a:rPr lang="en-US" sz="2600" b="0" i="0" u="none" strike="noStrike">
                <a:solidFill>
                  <a:srgbClr val="EBEBEB"/>
                </a:solidFill>
                <a:latin typeface="Pretendard Light"/>
              </a:rPr>
              <a:t> </a:t>
            </a:r>
            <a:r>
              <a:rPr lang="ko-KR" sz="2600" b="0" i="0" u="none" strike="noStrike">
                <a:solidFill>
                  <a:srgbClr val="EBEBEB"/>
                </a:solidFill>
                <a:ea typeface="Pretendard Light"/>
              </a:rPr>
              <a:t>명시적</a:t>
            </a:r>
            <a:r>
              <a:rPr lang="en-US" sz="2600" b="0" i="0" u="none" strike="noStrike">
                <a:solidFill>
                  <a:srgbClr val="EBEBEB"/>
                </a:solidFill>
                <a:latin typeface="Pretendard Light"/>
              </a:rPr>
              <a:t> </a:t>
            </a:r>
            <a:r>
              <a:rPr lang="ko-KR" sz="2600" b="0" i="0" u="none" strike="noStrike">
                <a:solidFill>
                  <a:srgbClr val="EBEBEB"/>
                </a:solidFill>
                <a:ea typeface="Pretendard Light"/>
              </a:rPr>
              <a:t>프로그래밍</a:t>
            </a:r>
            <a:r>
              <a:rPr lang="en-US" sz="2600" b="0" i="0" u="none" strike="noStrike">
                <a:solidFill>
                  <a:srgbClr val="EBEBEB"/>
                </a:solidFill>
                <a:latin typeface="Pretendard Light"/>
              </a:rPr>
              <a:t> </a:t>
            </a:r>
            <a:r>
              <a:rPr lang="ko-KR" sz="2600" b="0" i="0" u="none" strike="noStrike">
                <a:solidFill>
                  <a:srgbClr val="EBEBEB"/>
                </a:solidFill>
                <a:ea typeface="Pretendard Light"/>
              </a:rPr>
              <a:t>없이</a:t>
            </a:r>
            <a:r>
              <a:rPr lang="en-US" sz="2600" b="0" i="0" u="none" strike="noStrike">
                <a:solidFill>
                  <a:srgbClr val="EBEBEB"/>
                </a:solidFill>
                <a:latin typeface="Pretendard Light"/>
              </a:rPr>
              <a:t> </a:t>
            </a:r>
            <a:r>
              <a:rPr lang="ko-KR" sz="2600" b="0" i="0" u="none" strike="noStrike">
                <a:solidFill>
                  <a:srgbClr val="EBEBEB"/>
                </a:solidFill>
                <a:ea typeface="Pretendard Light"/>
              </a:rPr>
              <a:t>데이터로부터</a:t>
            </a:r>
            <a:r>
              <a:rPr lang="en-US" sz="2600" b="0" i="0" u="none" strike="noStrike">
                <a:solidFill>
                  <a:srgbClr val="EBEBEB"/>
                </a:solidFill>
                <a:latin typeface="Pretendard Light"/>
              </a:rPr>
              <a:t> </a:t>
            </a:r>
            <a:r>
              <a:rPr lang="ko-KR" sz="2600" b="0" i="0" u="none" strike="noStrike">
                <a:solidFill>
                  <a:srgbClr val="EBEBEB"/>
                </a:solidFill>
                <a:ea typeface="Pretendard Light"/>
              </a:rPr>
              <a:t>패턴을</a:t>
            </a:r>
            <a:r>
              <a:rPr lang="en-US" sz="2600" b="0" i="0" u="none" strike="noStrike">
                <a:solidFill>
                  <a:srgbClr val="EBEBEB"/>
                </a:solidFill>
                <a:latin typeface="Pretendard Light"/>
              </a:rPr>
              <a:t> </a:t>
            </a:r>
            <a:r>
              <a:rPr lang="ko-KR" sz="2600" b="0" i="0" u="none" strike="noStrike">
                <a:solidFill>
                  <a:srgbClr val="EBEBEB"/>
                </a:solidFill>
                <a:ea typeface="Pretendard Light"/>
              </a:rPr>
              <a:t>학습하고</a:t>
            </a:r>
            <a:r>
              <a:rPr lang="en-US" sz="2600" b="0" i="0" u="none" strike="noStrike">
                <a:solidFill>
                  <a:srgbClr val="EBEBEB"/>
                </a:solidFill>
                <a:latin typeface="Pretendard Light"/>
              </a:rPr>
              <a:t> </a:t>
            </a:r>
            <a:r>
              <a:rPr lang="ko-KR" sz="2600" b="0" i="0" u="none" strike="noStrike">
                <a:solidFill>
                  <a:srgbClr val="EBEBEB"/>
                </a:solidFill>
                <a:ea typeface="Pretendard Light"/>
              </a:rPr>
              <a:t>예측하는</a:t>
            </a:r>
            <a:r>
              <a:rPr lang="en-US" sz="2600" b="0" i="0" u="none" strike="noStrike">
                <a:solidFill>
                  <a:srgbClr val="EBEBEB"/>
                </a:solidFill>
                <a:latin typeface="Pretendard Light"/>
              </a:rPr>
              <a:t> </a:t>
            </a:r>
            <a:r>
              <a:rPr lang="ko-KR" sz="2600" b="0" i="0" u="none" strike="noStrike">
                <a:solidFill>
                  <a:srgbClr val="EBEBEB"/>
                </a:solidFill>
                <a:ea typeface="Pretendard Light"/>
              </a:rPr>
              <a:t>기술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85600" y="6311900"/>
            <a:ext cx="5676900" cy="3225800"/>
          </a:xfrm>
          <a:prstGeom prst="rect">
            <a:avLst/>
          </a:prstGeom>
          <a:effectLst>
            <a:outerShdw blurRad="103743" dist="273096" dir="2700000">
              <a:srgbClr val="536065">
                <a:alpha val="12000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800" y="6311900"/>
            <a:ext cx="5676900" cy="3225800"/>
          </a:xfrm>
          <a:prstGeom prst="rect">
            <a:avLst/>
          </a:prstGeom>
          <a:effectLst>
            <a:outerShdw blurRad="103743" dist="273096" dir="2700000">
              <a:srgbClr val="536065">
                <a:alpha val="12000"/>
              </a:srgbClr>
            </a:outerShdw>
          </a:effectLst>
        </p:spPr>
      </p:pic>
      <p:sp>
        <p:nvSpPr>
          <p:cNvPr id="7" name="TextBox 7"/>
          <p:cNvSpPr txBox="1"/>
          <p:nvPr/>
        </p:nvSpPr>
        <p:spPr>
          <a:xfrm>
            <a:off x="1079500" y="7607300"/>
            <a:ext cx="5168900" cy="173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32800"/>
              </a:lnSpc>
            </a:pPr>
            <a:r>
              <a:rPr lang="en-US" sz="2200" b="0" i="0" u="none" strike="noStrike">
                <a:solidFill>
                  <a:srgbClr val="536065"/>
                </a:solidFill>
                <a:latin typeface="Pretendard Light"/>
              </a:rPr>
              <a:t>- </a:t>
            </a:r>
            <a:r>
              <a:rPr lang="ko-KR" sz="2200" b="0" i="0" u="none" strike="noStrike">
                <a:solidFill>
                  <a:srgbClr val="536065"/>
                </a:solidFill>
                <a:ea typeface="Pretendard Light"/>
              </a:rPr>
              <a:t>데이터</a:t>
            </a:r>
            <a:r>
              <a:rPr lang="en-US" sz="2200" b="0" i="0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536065"/>
                </a:solidFill>
                <a:ea typeface="Pretendard Light"/>
              </a:rPr>
              <a:t>기반</a:t>
            </a:r>
            <a:r>
              <a:rPr lang="en-US" sz="2200" b="0" i="0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536065"/>
                </a:solidFill>
                <a:ea typeface="Pretendard Light"/>
              </a:rPr>
              <a:t>학습</a:t>
            </a:r>
            <a:r>
              <a:rPr lang="en-US" sz="2200" b="0" i="0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536065"/>
                </a:solidFill>
                <a:ea typeface="Pretendard Light"/>
              </a:rPr>
              <a:t>및</a:t>
            </a:r>
            <a:r>
              <a:rPr lang="en-US" sz="2200" b="0" i="0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536065"/>
                </a:solidFill>
                <a:ea typeface="Pretendard Light"/>
              </a:rPr>
              <a:t>예측</a:t>
            </a:r>
          </a:p>
          <a:p>
            <a:pPr lvl="0" algn="ctr">
              <a:lnSpc>
                <a:spcPct val="132800"/>
              </a:lnSpc>
            </a:pPr>
            <a:r>
              <a:rPr lang="en-US" sz="2200" b="0" i="0" u="none" strike="noStrike">
                <a:solidFill>
                  <a:srgbClr val="536065"/>
                </a:solidFill>
                <a:latin typeface="Pretendard Light"/>
              </a:rPr>
              <a:t>- </a:t>
            </a:r>
            <a:r>
              <a:rPr lang="ko-KR" sz="2200" b="0" i="0" u="none" strike="noStrike">
                <a:solidFill>
                  <a:srgbClr val="536065"/>
                </a:solidFill>
                <a:ea typeface="Pretendard Light"/>
              </a:rPr>
              <a:t>패턴</a:t>
            </a:r>
            <a:r>
              <a:rPr lang="en-US" sz="2200" b="0" i="0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536065"/>
                </a:solidFill>
                <a:ea typeface="Pretendard Light"/>
              </a:rPr>
              <a:t>인식</a:t>
            </a:r>
            <a:r>
              <a:rPr lang="en-US" sz="2200" b="0" i="0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536065"/>
                </a:solidFill>
                <a:ea typeface="Pretendard Light"/>
              </a:rPr>
              <a:t>능력</a:t>
            </a:r>
          </a:p>
          <a:p>
            <a:pPr lvl="0" algn="ctr">
              <a:lnSpc>
                <a:spcPct val="132800"/>
              </a:lnSpc>
            </a:pPr>
            <a:r>
              <a:rPr lang="en-US" sz="2200" b="0" i="0" u="none" strike="noStrike">
                <a:solidFill>
                  <a:srgbClr val="536065"/>
                </a:solidFill>
                <a:latin typeface="Pretendard Light"/>
              </a:rPr>
              <a:t>- </a:t>
            </a:r>
            <a:r>
              <a:rPr lang="ko-KR" sz="2200" b="0" i="0" u="none" strike="noStrike">
                <a:solidFill>
                  <a:srgbClr val="536065"/>
                </a:solidFill>
                <a:ea typeface="Pretendard Light"/>
              </a:rPr>
              <a:t>자동화된</a:t>
            </a:r>
            <a:r>
              <a:rPr lang="en-US" sz="2200" b="0" i="0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536065"/>
                </a:solidFill>
                <a:ea typeface="Pretendard Light"/>
              </a:rPr>
              <a:t>의사결정</a:t>
            </a:r>
          </a:p>
          <a:p>
            <a:pPr lvl="0" algn="ctr">
              <a:lnSpc>
                <a:spcPct val="132800"/>
              </a:lnSpc>
            </a:pPr>
            <a:r>
              <a:rPr lang="en-US" sz="2200" b="0" i="0" u="none" strike="noStrike">
                <a:solidFill>
                  <a:srgbClr val="536065"/>
                </a:solidFill>
                <a:latin typeface="Pretendard Light"/>
              </a:rPr>
              <a:t>- </a:t>
            </a:r>
            <a:r>
              <a:rPr lang="ko-KR" sz="2200" b="0" i="0" u="none" strike="noStrike">
                <a:solidFill>
                  <a:srgbClr val="536065"/>
                </a:solidFill>
                <a:ea typeface="Pretendard Light"/>
              </a:rPr>
              <a:t>지속적인</a:t>
            </a:r>
            <a:r>
              <a:rPr lang="en-US" sz="2200" b="0" i="0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536065"/>
                </a:solidFill>
                <a:ea typeface="Pretendard Light"/>
              </a:rPr>
              <a:t>성능</a:t>
            </a:r>
            <a:r>
              <a:rPr lang="en-US" sz="2200" b="0" i="0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536065"/>
                </a:solidFill>
                <a:ea typeface="Pretendard Light"/>
              </a:rPr>
              <a:t>개선</a:t>
            </a:r>
            <a:r>
              <a:rPr lang="en-US" sz="2200" b="0" i="0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536065"/>
                </a:solidFill>
                <a:ea typeface="Pretendard Light"/>
              </a:rPr>
              <a:t>가능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79500" y="6921500"/>
            <a:ext cx="5181600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ctr">
              <a:lnSpc>
                <a:spcPct val="116199"/>
              </a:lnSpc>
            </a:pPr>
            <a:r>
              <a:rPr lang="ko-KR" sz="2500" b="0" i="0" u="none" strike="noStrike">
                <a:solidFill>
                  <a:srgbClr val="536065"/>
                </a:solidFill>
                <a:ea typeface="Pretendard Black"/>
              </a:rPr>
              <a:t>머신러닝의</a:t>
            </a:r>
            <a:r>
              <a:rPr lang="en-US" sz="2500" b="0" i="0" u="none" strike="noStrike">
                <a:solidFill>
                  <a:srgbClr val="536065"/>
                </a:solidFill>
                <a:latin typeface="Pretendard Black"/>
              </a:rPr>
              <a:t> </a:t>
            </a:r>
            <a:r>
              <a:rPr lang="ko-KR" sz="2500" b="0" i="0" u="none" strike="noStrike">
                <a:solidFill>
                  <a:srgbClr val="536065"/>
                </a:solidFill>
                <a:ea typeface="Pretendard Black"/>
              </a:rPr>
              <a:t>정의</a:t>
            </a:r>
            <a:r>
              <a:rPr lang="en-US" sz="2500" b="0" i="0" u="none" strike="noStrike">
                <a:solidFill>
                  <a:srgbClr val="536065"/>
                </a:solidFill>
                <a:latin typeface="Pretendard Black"/>
              </a:rPr>
              <a:t> </a:t>
            </a:r>
            <a:r>
              <a:rPr lang="ko-KR" sz="2500" b="0" i="0" u="none" strike="noStrike">
                <a:solidFill>
                  <a:srgbClr val="536065"/>
                </a:solidFill>
                <a:ea typeface="Pretendard Black"/>
              </a:rPr>
              <a:t>및</a:t>
            </a:r>
            <a:r>
              <a:rPr lang="en-US" sz="2500" b="0" i="0" u="none" strike="noStrike">
                <a:solidFill>
                  <a:srgbClr val="536065"/>
                </a:solidFill>
                <a:latin typeface="Pretendard Black"/>
              </a:rPr>
              <a:t> </a:t>
            </a:r>
            <a:r>
              <a:rPr lang="ko-KR" sz="2500" b="0" i="0" u="none" strike="noStrike">
                <a:solidFill>
                  <a:srgbClr val="536065"/>
                </a:solidFill>
                <a:ea typeface="Pretendard Black"/>
              </a:rPr>
              <a:t>특징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039600" y="7607300"/>
            <a:ext cx="5168900" cy="173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32800"/>
              </a:lnSpc>
            </a:pPr>
            <a:r>
              <a:rPr lang="en-US" sz="2200" b="0" i="0" u="none" strike="noStrike">
                <a:solidFill>
                  <a:srgbClr val="536065"/>
                </a:solidFill>
                <a:latin typeface="Pretendard Light"/>
              </a:rPr>
              <a:t>- </a:t>
            </a:r>
            <a:r>
              <a:rPr lang="ko-KR" sz="2200" b="0" i="0" u="none" strike="noStrike">
                <a:solidFill>
                  <a:srgbClr val="536065"/>
                </a:solidFill>
                <a:ea typeface="Pretendard Light"/>
              </a:rPr>
              <a:t>시그니처</a:t>
            </a:r>
            <a:r>
              <a:rPr lang="en-US" sz="2200" b="0" i="0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536065"/>
                </a:solidFill>
                <a:ea typeface="Pretendard Light"/>
              </a:rPr>
              <a:t>기반</a:t>
            </a:r>
            <a:r>
              <a:rPr lang="en-US" sz="2200" b="0" i="0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536065"/>
                </a:solidFill>
                <a:ea typeface="Pretendard Light"/>
              </a:rPr>
              <a:t>탐지의</a:t>
            </a:r>
            <a:r>
              <a:rPr lang="en-US" sz="2200" b="0" i="0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536065"/>
                </a:solidFill>
                <a:ea typeface="Pretendard Light"/>
              </a:rPr>
              <a:t>한계</a:t>
            </a:r>
            <a:r>
              <a:rPr lang="en-US" sz="2200" b="0" i="0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536065"/>
                </a:solidFill>
                <a:ea typeface="Pretendard Light"/>
              </a:rPr>
              <a:t>극복</a:t>
            </a:r>
          </a:p>
          <a:p>
            <a:pPr lvl="0" algn="ctr">
              <a:lnSpc>
                <a:spcPct val="132800"/>
              </a:lnSpc>
            </a:pPr>
            <a:r>
              <a:rPr lang="en-US" sz="2200" b="0" i="0" u="none" strike="noStrike">
                <a:solidFill>
                  <a:srgbClr val="536065"/>
                </a:solidFill>
                <a:latin typeface="Pretendard Light"/>
              </a:rPr>
              <a:t>- </a:t>
            </a:r>
            <a:r>
              <a:rPr lang="ko-KR" sz="2200" b="0" i="0" u="none" strike="noStrike">
                <a:solidFill>
                  <a:srgbClr val="536065"/>
                </a:solidFill>
                <a:ea typeface="Pretendard Light"/>
              </a:rPr>
              <a:t>신종</a:t>
            </a:r>
            <a:r>
              <a:rPr lang="en-US" sz="2200" b="0" i="0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536065"/>
                </a:solidFill>
                <a:ea typeface="Pretendard Light"/>
              </a:rPr>
              <a:t>및</a:t>
            </a:r>
            <a:r>
              <a:rPr lang="en-US" sz="2200" b="0" i="0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536065"/>
                </a:solidFill>
                <a:ea typeface="Pretendard Light"/>
              </a:rPr>
              <a:t>변종</a:t>
            </a:r>
            <a:r>
              <a:rPr lang="en-US" sz="2200" b="0" i="0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536065"/>
                </a:solidFill>
                <a:ea typeface="Pretendard Light"/>
              </a:rPr>
              <a:t>악성코드</a:t>
            </a:r>
            <a:r>
              <a:rPr lang="en-US" sz="2200" b="0" i="0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536065"/>
                </a:solidFill>
                <a:ea typeface="Pretendard Light"/>
              </a:rPr>
              <a:t>대응</a:t>
            </a:r>
          </a:p>
          <a:p>
            <a:pPr lvl="0" algn="ctr">
              <a:lnSpc>
                <a:spcPct val="132800"/>
              </a:lnSpc>
            </a:pPr>
            <a:r>
              <a:rPr lang="en-US" sz="2200" b="0" i="0" u="none" strike="noStrike">
                <a:solidFill>
                  <a:srgbClr val="536065"/>
                </a:solidFill>
                <a:latin typeface="Pretendard Light"/>
              </a:rPr>
              <a:t>- </a:t>
            </a:r>
            <a:r>
              <a:rPr lang="ko-KR" sz="2200" b="0" i="0" u="none" strike="noStrike">
                <a:solidFill>
                  <a:srgbClr val="536065"/>
                </a:solidFill>
                <a:ea typeface="Pretendard Light"/>
              </a:rPr>
              <a:t>행위</a:t>
            </a:r>
            <a:r>
              <a:rPr lang="en-US" sz="2200" b="0" i="0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536065"/>
                </a:solidFill>
                <a:ea typeface="Pretendard Light"/>
              </a:rPr>
              <a:t>기반</a:t>
            </a:r>
            <a:r>
              <a:rPr lang="en-US" sz="2200" b="0" i="0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536065"/>
                </a:solidFill>
                <a:ea typeface="Pretendard Light"/>
              </a:rPr>
              <a:t>분석</a:t>
            </a:r>
            <a:r>
              <a:rPr lang="en-US" sz="2200" b="0" i="0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536065"/>
                </a:solidFill>
                <a:ea typeface="Pretendard Light"/>
              </a:rPr>
              <a:t>가능</a:t>
            </a:r>
          </a:p>
          <a:p>
            <a:pPr lvl="0" algn="ctr">
              <a:lnSpc>
                <a:spcPct val="132800"/>
              </a:lnSpc>
            </a:pPr>
            <a:r>
              <a:rPr lang="en-US" sz="2200" b="0" i="0" u="none" strike="noStrike">
                <a:solidFill>
                  <a:srgbClr val="536065"/>
                </a:solidFill>
                <a:latin typeface="Pretendard Light"/>
              </a:rPr>
              <a:t>- </a:t>
            </a:r>
            <a:r>
              <a:rPr lang="ko-KR" sz="2200" b="0" i="0" u="none" strike="noStrike">
                <a:solidFill>
                  <a:srgbClr val="536065"/>
                </a:solidFill>
                <a:ea typeface="Pretendard Light"/>
              </a:rPr>
              <a:t>탐지</a:t>
            </a:r>
            <a:r>
              <a:rPr lang="en-US" sz="2200" b="0" i="0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536065"/>
                </a:solidFill>
                <a:ea typeface="Pretendard Light"/>
              </a:rPr>
              <a:t>정확도</a:t>
            </a:r>
            <a:r>
              <a:rPr lang="en-US" sz="2200" b="0" i="0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536065"/>
                </a:solidFill>
                <a:ea typeface="Pretendard Light"/>
              </a:rPr>
              <a:t>향상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039600" y="6921500"/>
            <a:ext cx="5181600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ctr">
              <a:lnSpc>
                <a:spcPct val="116199"/>
              </a:lnSpc>
            </a:pPr>
            <a:r>
              <a:rPr lang="ko-KR" sz="2500" b="0" i="0" u="none" strike="noStrike">
                <a:solidFill>
                  <a:srgbClr val="536065"/>
                </a:solidFill>
                <a:ea typeface="Pretendard Black"/>
              </a:rPr>
              <a:t>악성코드</a:t>
            </a:r>
            <a:r>
              <a:rPr lang="en-US" sz="2500" b="0" i="0" u="none" strike="noStrike">
                <a:solidFill>
                  <a:srgbClr val="536065"/>
                </a:solidFill>
                <a:latin typeface="Pretendard Black"/>
              </a:rPr>
              <a:t> </a:t>
            </a:r>
            <a:r>
              <a:rPr lang="ko-KR" sz="2500" b="0" i="0" u="none" strike="noStrike">
                <a:solidFill>
                  <a:srgbClr val="536065"/>
                </a:solidFill>
                <a:ea typeface="Pretendard Black"/>
              </a:rPr>
              <a:t>탐지에서의</a:t>
            </a:r>
            <a:r>
              <a:rPr lang="en-US" sz="2500" b="0" i="0" u="none" strike="noStrike">
                <a:solidFill>
                  <a:srgbClr val="536065"/>
                </a:solidFill>
                <a:latin typeface="Pretendard Black"/>
              </a:rPr>
              <a:t> </a:t>
            </a:r>
            <a:r>
              <a:rPr lang="ko-KR" sz="2500" b="0" i="0" u="none" strike="noStrike">
                <a:solidFill>
                  <a:srgbClr val="536065"/>
                </a:solidFill>
                <a:ea typeface="Pretendard Black"/>
              </a:rPr>
              <a:t>활용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00100" y="1587500"/>
            <a:ext cx="16776700" cy="838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4700" b="0" i="0" u="none" strike="noStrike">
                <a:solidFill>
                  <a:srgbClr val="536065"/>
                </a:solidFill>
                <a:latin typeface="Pretendard Black"/>
              </a:rPr>
              <a:t>Random Forest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-254000" y="1790700"/>
            <a:ext cx="762000" cy="482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800100" y="6248400"/>
            <a:ext cx="8089900" cy="3009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825500" y="2844800"/>
            <a:ext cx="8089900" cy="30226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231900" y="4254500"/>
            <a:ext cx="7251700" cy="1282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just">
              <a:lnSpc>
                <a:spcPct val="132800"/>
              </a:lnSpc>
            </a:pPr>
            <a:r>
              <a:rPr lang="en-US" sz="2200" b="0" i="0" u="none" strike="noStrike">
                <a:solidFill>
                  <a:srgbClr val="536065"/>
                </a:solidFill>
                <a:latin typeface="Pretendard Light"/>
              </a:rPr>
              <a:t>- </a:t>
            </a:r>
            <a:r>
              <a:rPr lang="ko-KR" sz="2200" b="0" i="0" u="none" strike="noStrike">
                <a:solidFill>
                  <a:srgbClr val="536065"/>
                </a:solidFill>
                <a:ea typeface="Pretendard Light"/>
              </a:rPr>
              <a:t>여러</a:t>
            </a:r>
            <a:r>
              <a:rPr lang="en-US" sz="2200" b="0" i="0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536065"/>
                </a:solidFill>
                <a:ea typeface="Pretendard Light"/>
              </a:rPr>
              <a:t>개의</a:t>
            </a:r>
            <a:r>
              <a:rPr lang="en-US" sz="2200" b="0" i="0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536065"/>
                </a:solidFill>
                <a:ea typeface="Pretendard Light"/>
              </a:rPr>
              <a:t>결정</a:t>
            </a:r>
            <a:r>
              <a:rPr lang="en-US" sz="2200" b="0" i="0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536065"/>
                </a:solidFill>
                <a:ea typeface="Pretendard Light"/>
              </a:rPr>
              <a:t>트리를</a:t>
            </a:r>
            <a:r>
              <a:rPr lang="en-US" sz="2200" b="0" i="0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536065"/>
                </a:solidFill>
                <a:ea typeface="Pretendard Light"/>
              </a:rPr>
              <a:t>조합한</a:t>
            </a:r>
            <a:r>
              <a:rPr lang="en-US" sz="2200" b="0" i="0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536065"/>
                </a:solidFill>
                <a:ea typeface="Pretendard Light"/>
              </a:rPr>
              <a:t>학습</a:t>
            </a:r>
            <a:r>
              <a:rPr lang="en-US" sz="2200" b="0" i="0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536065"/>
                </a:solidFill>
                <a:ea typeface="Pretendard Light"/>
              </a:rPr>
              <a:t>방법</a:t>
            </a:r>
          </a:p>
          <a:p>
            <a:pPr lvl="0" algn="just">
              <a:lnSpc>
                <a:spcPct val="132800"/>
              </a:lnSpc>
            </a:pPr>
            <a:r>
              <a:rPr lang="en-US" sz="2200" b="0" i="0" u="none" strike="noStrike">
                <a:solidFill>
                  <a:srgbClr val="536065"/>
                </a:solidFill>
                <a:latin typeface="Pretendard Light"/>
              </a:rPr>
              <a:t>- </a:t>
            </a:r>
            <a:r>
              <a:rPr lang="ko-KR" sz="2200" b="0" i="0" u="none" strike="noStrike">
                <a:solidFill>
                  <a:srgbClr val="536065"/>
                </a:solidFill>
                <a:ea typeface="Pretendard Light"/>
              </a:rPr>
              <a:t>데이터와</a:t>
            </a:r>
            <a:r>
              <a:rPr lang="en-US" sz="2200" b="0" i="0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536065"/>
                </a:solidFill>
                <a:ea typeface="Pretendard Light"/>
              </a:rPr>
              <a:t>특징을</a:t>
            </a:r>
            <a:r>
              <a:rPr lang="en-US" sz="2200" b="0" i="0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536065"/>
                </a:solidFill>
                <a:ea typeface="Pretendard Light"/>
              </a:rPr>
              <a:t>무작위로</a:t>
            </a:r>
            <a:r>
              <a:rPr lang="en-US" sz="2200" b="0" i="0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536065"/>
                </a:solidFill>
                <a:ea typeface="Pretendard Light"/>
              </a:rPr>
              <a:t>선택하여</a:t>
            </a:r>
            <a:r>
              <a:rPr lang="en-US" sz="2200" b="0" i="0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536065"/>
                </a:solidFill>
                <a:ea typeface="Pretendard Light"/>
              </a:rPr>
              <a:t>학습</a:t>
            </a:r>
          </a:p>
          <a:p>
            <a:pPr lvl="0" algn="just">
              <a:lnSpc>
                <a:spcPct val="132800"/>
              </a:lnSpc>
            </a:pPr>
            <a:r>
              <a:rPr lang="en-US" sz="2200" b="0" i="0" u="none" strike="noStrike">
                <a:solidFill>
                  <a:srgbClr val="536065"/>
                </a:solidFill>
                <a:latin typeface="Pretendard Light"/>
              </a:rPr>
              <a:t>- </a:t>
            </a:r>
            <a:r>
              <a:rPr lang="ko-KR" sz="2200" b="0" i="0" u="none" strike="noStrike">
                <a:solidFill>
                  <a:srgbClr val="536065"/>
                </a:solidFill>
                <a:ea typeface="Pretendard Light"/>
              </a:rPr>
              <a:t>높은</a:t>
            </a:r>
            <a:r>
              <a:rPr lang="en-US" sz="2200" b="0" i="0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536065"/>
                </a:solidFill>
                <a:ea typeface="Pretendard Light"/>
              </a:rPr>
              <a:t>정확도와</a:t>
            </a:r>
            <a:r>
              <a:rPr lang="en-US" sz="2200" b="0" i="0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536065"/>
                </a:solidFill>
                <a:ea typeface="Pretendard Light"/>
              </a:rPr>
              <a:t>안정적인</a:t>
            </a:r>
            <a:r>
              <a:rPr lang="en-US" sz="2200" b="0" i="0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536065"/>
                </a:solidFill>
                <a:ea typeface="Pretendard Light"/>
              </a:rPr>
              <a:t>성능</a:t>
            </a:r>
            <a:r>
              <a:rPr lang="en-US" sz="2200" b="0" i="0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536065"/>
                </a:solidFill>
                <a:ea typeface="Pretendard Light"/>
              </a:rPr>
              <a:t>제공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57300" y="3581400"/>
            <a:ext cx="7264400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en-US" sz="2500" b="0" i="0" u="none" strike="noStrike">
                <a:solidFill>
                  <a:srgbClr val="536065"/>
                </a:solidFill>
                <a:latin typeface="Pretendard Black"/>
              </a:rPr>
              <a:t>Random Forest </a:t>
            </a:r>
            <a:r>
              <a:rPr lang="ko-KR" sz="2500" b="0" i="0" u="none" strike="noStrike">
                <a:solidFill>
                  <a:srgbClr val="536065"/>
                </a:solidFill>
                <a:ea typeface="Pretendard Black"/>
              </a:rPr>
              <a:t>알고리즘</a:t>
            </a:r>
            <a:r>
              <a:rPr lang="en-US" sz="2500" b="0" i="0" u="none" strike="noStrike">
                <a:solidFill>
                  <a:srgbClr val="536065"/>
                </a:solidFill>
                <a:latin typeface="Pretendard Black"/>
              </a:rPr>
              <a:t> </a:t>
            </a:r>
            <a:r>
              <a:rPr lang="ko-KR" sz="2500" b="0" i="0" u="none" strike="noStrike">
                <a:solidFill>
                  <a:srgbClr val="536065"/>
                </a:solidFill>
                <a:ea typeface="Pretendard Black"/>
              </a:rPr>
              <a:t>개요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19200" y="7658100"/>
            <a:ext cx="7251700" cy="1282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just">
              <a:lnSpc>
                <a:spcPct val="132800"/>
              </a:lnSpc>
            </a:pPr>
            <a:r>
              <a:rPr lang="en-US" sz="2200" b="0" i="0" u="none" strike="noStrike">
                <a:solidFill>
                  <a:srgbClr val="FFFFFF"/>
                </a:solidFill>
                <a:latin typeface="Pretendard Light"/>
              </a:rPr>
              <a:t>- </a:t>
            </a:r>
            <a:r>
              <a:rPr lang="ko-KR" sz="2200" b="0" i="0" u="none" strike="noStrike">
                <a:solidFill>
                  <a:srgbClr val="FFFFFF"/>
                </a:solidFill>
                <a:ea typeface="Pretendard Light"/>
              </a:rPr>
              <a:t>각</a:t>
            </a:r>
            <a:r>
              <a:rPr lang="en-US" sz="22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FFFFFF"/>
                </a:solidFill>
                <a:ea typeface="Pretendard Light"/>
              </a:rPr>
              <a:t>트리는</a:t>
            </a:r>
            <a:r>
              <a:rPr lang="en-US" sz="22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FFFFFF"/>
                </a:solidFill>
                <a:ea typeface="Pretendard Light"/>
              </a:rPr>
              <a:t>독립적으로</a:t>
            </a:r>
            <a:r>
              <a:rPr lang="en-US" sz="22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FFFFFF"/>
                </a:solidFill>
                <a:ea typeface="Pretendard Light"/>
              </a:rPr>
              <a:t>학습</a:t>
            </a:r>
            <a:r>
              <a:rPr lang="en-US" sz="22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FFFFFF"/>
                </a:solidFill>
                <a:ea typeface="Pretendard Light"/>
              </a:rPr>
              <a:t>및</a:t>
            </a:r>
            <a:r>
              <a:rPr lang="en-US" sz="22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FFFFFF"/>
                </a:solidFill>
                <a:ea typeface="Pretendard Light"/>
              </a:rPr>
              <a:t>예측</a:t>
            </a:r>
            <a:r>
              <a:rPr lang="en-US" sz="22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FFFFFF"/>
                </a:solidFill>
                <a:ea typeface="Pretendard Light"/>
              </a:rPr>
              <a:t>수행</a:t>
            </a:r>
          </a:p>
          <a:p>
            <a:pPr lvl="0" algn="just">
              <a:lnSpc>
                <a:spcPct val="132800"/>
              </a:lnSpc>
            </a:pPr>
            <a:r>
              <a:rPr lang="en-US" sz="2200" b="0" i="0" u="none" strike="noStrike">
                <a:solidFill>
                  <a:srgbClr val="FFFFFF"/>
                </a:solidFill>
                <a:latin typeface="Pretendard Light"/>
              </a:rPr>
              <a:t>- </a:t>
            </a:r>
            <a:r>
              <a:rPr lang="ko-KR" sz="2200" b="0" i="0" u="none" strike="noStrike">
                <a:solidFill>
                  <a:srgbClr val="FFFFFF"/>
                </a:solidFill>
                <a:ea typeface="Pretendard Light"/>
              </a:rPr>
              <a:t>최종</a:t>
            </a:r>
            <a:r>
              <a:rPr lang="en-US" sz="22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FFFFFF"/>
                </a:solidFill>
                <a:ea typeface="Pretendard Light"/>
              </a:rPr>
              <a:t>결과는</a:t>
            </a:r>
            <a:r>
              <a:rPr lang="en-US" sz="22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FFFFFF"/>
                </a:solidFill>
                <a:ea typeface="Pretendard Light"/>
              </a:rPr>
              <a:t>다수결</a:t>
            </a:r>
            <a:r>
              <a:rPr lang="en-US" sz="22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FFFFFF"/>
                </a:solidFill>
                <a:ea typeface="Pretendard Light"/>
              </a:rPr>
              <a:t>방식으로</a:t>
            </a:r>
            <a:r>
              <a:rPr lang="en-US" sz="22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FFFFFF"/>
                </a:solidFill>
                <a:ea typeface="Pretendard Light"/>
              </a:rPr>
              <a:t>결정</a:t>
            </a:r>
          </a:p>
          <a:p>
            <a:pPr lvl="0" algn="just">
              <a:lnSpc>
                <a:spcPct val="132800"/>
              </a:lnSpc>
            </a:pPr>
            <a:r>
              <a:rPr lang="en-US" sz="2200" b="0" i="0" u="none" strike="noStrike">
                <a:solidFill>
                  <a:srgbClr val="FFFFFF"/>
                </a:solidFill>
                <a:latin typeface="Pretendard Light"/>
              </a:rPr>
              <a:t>- </a:t>
            </a:r>
            <a:r>
              <a:rPr lang="ko-KR" sz="2200" b="0" i="0" u="none" strike="noStrike">
                <a:solidFill>
                  <a:srgbClr val="FFFFFF"/>
                </a:solidFill>
                <a:ea typeface="Pretendard Light"/>
              </a:rPr>
              <a:t>복잡한</a:t>
            </a:r>
            <a:r>
              <a:rPr lang="en-US" sz="22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FFFFFF"/>
                </a:solidFill>
                <a:ea typeface="Pretendard Light"/>
              </a:rPr>
              <a:t>데이터에서도</a:t>
            </a:r>
            <a:r>
              <a:rPr lang="en-US" sz="22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FFFFFF"/>
                </a:solidFill>
                <a:ea typeface="Pretendard Light"/>
              </a:rPr>
              <a:t>안정적인</a:t>
            </a:r>
            <a:r>
              <a:rPr lang="en-US" sz="22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FFFFFF"/>
                </a:solidFill>
                <a:ea typeface="Pretendard Light"/>
              </a:rPr>
              <a:t>결과</a:t>
            </a:r>
            <a:r>
              <a:rPr lang="en-US" sz="22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FFFFFF"/>
                </a:solidFill>
                <a:ea typeface="Pretendard Light"/>
              </a:rPr>
              <a:t>도출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44600" y="6985000"/>
            <a:ext cx="7264400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en-US" sz="2500" b="0" i="0" u="none" strike="noStrike">
                <a:solidFill>
                  <a:srgbClr val="FFFFFF"/>
                </a:solidFill>
                <a:latin typeface="Pretendard Black"/>
              </a:rPr>
              <a:t>Random Forest </a:t>
            </a:r>
            <a:r>
              <a:rPr lang="ko-KR" sz="2500" b="0" i="0" u="none" strike="noStrike">
                <a:solidFill>
                  <a:srgbClr val="FFFFFF"/>
                </a:solidFill>
                <a:ea typeface="Pretendard Black"/>
              </a:rPr>
              <a:t>알고리즘</a:t>
            </a:r>
            <a:r>
              <a:rPr lang="en-US" sz="2500" b="0" i="0" u="none" strike="noStrike">
                <a:solidFill>
                  <a:srgbClr val="FFFFFF"/>
                </a:solidFill>
                <a:latin typeface="Pretendard Black"/>
              </a:rPr>
              <a:t> </a:t>
            </a:r>
            <a:r>
              <a:rPr lang="ko-KR" sz="2500" b="0" i="0" u="none" strike="noStrike">
                <a:solidFill>
                  <a:srgbClr val="FFFFFF"/>
                </a:solidFill>
                <a:ea typeface="Pretendard Black"/>
              </a:rPr>
              <a:t>방식</a:t>
            </a:r>
          </a:p>
        </p:txBody>
      </p:sp>
      <p:pic>
        <p:nvPicPr>
          <p:cNvPr id="11" name="그림 10" descr="텍스트, 도표, 스크린샷, 라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D5660E92-DC13-3AD9-5C03-E99341D75E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12275" y="4127500"/>
            <a:ext cx="8644387" cy="3302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800100" y="1587500"/>
            <a:ext cx="16776700" cy="838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4700" b="0" i="0" u="none" strike="noStrike">
                <a:solidFill>
                  <a:srgbClr val="536065"/>
                </a:solidFill>
                <a:latin typeface="Pretendard Black"/>
              </a:rPr>
              <a:t>Support Vector Machine (SVM)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-254000" y="1790700"/>
            <a:ext cx="762000" cy="482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812800" y="6451600"/>
            <a:ext cx="9118600" cy="3175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825500" y="2844800"/>
            <a:ext cx="9118600" cy="32004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231900" y="4254500"/>
            <a:ext cx="7937500" cy="1282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just">
              <a:lnSpc>
                <a:spcPct val="132800"/>
              </a:lnSpc>
            </a:pPr>
            <a:r>
              <a:rPr lang="en-US" sz="2200" b="0" i="0" u="none" strike="noStrike">
                <a:solidFill>
                  <a:srgbClr val="536065"/>
                </a:solidFill>
                <a:latin typeface="Pretendard Light"/>
              </a:rPr>
              <a:t>-</a:t>
            </a:r>
            <a:r>
              <a:rPr lang="ko-KR" sz="2200" b="0" i="0" u="none" strike="noStrike">
                <a:solidFill>
                  <a:srgbClr val="536065"/>
                </a:solidFill>
                <a:ea typeface="Pretendard Light"/>
              </a:rPr>
              <a:t>지도학습</a:t>
            </a:r>
            <a:r>
              <a:rPr lang="en-US" sz="2200" b="0" i="0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536065"/>
                </a:solidFill>
                <a:ea typeface="Pretendard Light"/>
              </a:rPr>
              <a:t>기반</a:t>
            </a:r>
            <a:r>
              <a:rPr lang="en-US" sz="2200" b="0" i="0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536065"/>
                </a:solidFill>
                <a:ea typeface="Pretendard Light"/>
              </a:rPr>
              <a:t>분류</a:t>
            </a:r>
            <a:r>
              <a:rPr lang="en-US" sz="2200" b="0" i="0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536065"/>
                </a:solidFill>
                <a:ea typeface="Pretendard Light"/>
              </a:rPr>
              <a:t>알고리즘</a:t>
            </a:r>
          </a:p>
          <a:p>
            <a:pPr lvl="0" algn="just">
              <a:lnSpc>
                <a:spcPct val="132800"/>
              </a:lnSpc>
            </a:pPr>
            <a:r>
              <a:rPr lang="en-US" sz="2200" b="0" i="0" u="none" strike="noStrike">
                <a:solidFill>
                  <a:srgbClr val="536065"/>
                </a:solidFill>
                <a:latin typeface="Pretendard Light"/>
              </a:rPr>
              <a:t>=</a:t>
            </a:r>
            <a:r>
              <a:rPr lang="ko-KR" sz="2200" b="0" i="0" u="none" strike="noStrike">
                <a:solidFill>
                  <a:srgbClr val="536065"/>
                </a:solidFill>
                <a:ea typeface="Pretendard Light"/>
              </a:rPr>
              <a:t>서로</a:t>
            </a:r>
            <a:r>
              <a:rPr lang="en-US" sz="2200" b="0" i="0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536065"/>
                </a:solidFill>
                <a:ea typeface="Pretendard Light"/>
              </a:rPr>
              <a:t>다른</a:t>
            </a:r>
            <a:r>
              <a:rPr lang="en-US" sz="2200" b="0" i="0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536065"/>
                </a:solidFill>
                <a:ea typeface="Pretendard Light"/>
              </a:rPr>
              <a:t>클래스를</a:t>
            </a:r>
            <a:r>
              <a:rPr lang="en-US" sz="2200" b="0" i="0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536065"/>
                </a:solidFill>
                <a:ea typeface="Pretendard Light"/>
              </a:rPr>
              <a:t>나눌</a:t>
            </a:r>
            <a:r>
              <a:rPr lang="en-US" sz="2200" b="0" i="0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536065"/>
                </a:solidFill>
                <a:ea typeface="Pretendard Light"/>
              </a:rPr>
              <a:t>때</a:t>
            </a:r>
            <a:r>
              <a:rPr lang="en-US" sz="2200" b="0" i="0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536065"/>
                </a:solidFill>
                <a:ea typeface="Pretendard Light"/>
              </a:rPr>
              <a:t>그</a:t>
            </a:r>
            <a:r>
              <a:rPr lang="en-US" sz="2200" b="0" i="0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536065"/>
                </a:solidFill>
                <a:ea typeface="Pretendard Light"/>
              </a:rPr>
              <a:t>여백이</a:t>
            </a:r>
            <a:r>
              <a:rPr lang="en-US" sz="2200" b="0" i="0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536065"/>
                </a:solidFill>
                <a:ea typeface="Pretendard Light"/>
              </a:rPr>
              <a:t>가장</a:t>
            </a:r>
            <a:r>
              <a:rPr lang="en-US" sz="2200" b="0" i="0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536065"/>
                </a:solidFill>
                <a:ea typeface="Pretendard Light"/>
              </a:rPr>
              <a:t>넓어지는</a:t>
            </a:r>
            <a:r>
              <a:rPr lang="en-US" sz="2200" b="0" i="0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536065"/>
                </a:solidFill>
                <a:ea typeface="Pretendard Light"/>
              </a:rPr>
              <a:t>초평면</a:t>
            </a:r>
            <a:r>
              <a:rPr lang="en-US" sz="2200" b="0" i="0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536065"/>
                </a:solidFill>
                <a:ea typeface="Pretendard Light"/>
              </a:rPr>
              <a:t>탐색</a:t>
            </a:r>
          </a:p>
          <a:p>
            <a:pPr lvl="0" algn="just">
              <a:lnSpc>
                <a:spcPct val="132800"/>
              </a:lnSpc>
            </a:pPr>
            <a:r>
              <a:rPr lang="en-US" sz="2200" b="0" i="0" u="none" strike="noStrike">
                <a:solidFill>
                  <a:srgbClr val="536065"/>
                </a:solidFill>
                <a:latin typeface="Pretendard Light"/>
              </a:rPr>
              <a:t>-</a:t>
            </a:r>
            <a:r>
              <a:rPr lang="ko-KR" sz="2200" b="0" i="0" u="none" strike="noStrike">
                <a:solidFill>
                  <a:srgbClr val="536065"/>
                </a:solidFill>
                <a:ea typeface="Pretendard Light"/>
              </a:rPr>
              <a:t>고차원에서도</a:t>
            </a:r>
            <a:r>
              <a:rPr lang="en-US" sz="2200" b="0" i="0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536065"/>
                </a:solidFill>
                <a:ea typeface="Pretendard Light"/>
              </a:rPr>
              <a:t>효과적으로</a:t>
            </a:r>
            <a:r>
              <a:rPr lang="en-US" sz="2200" b="0" i="0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536065"/>
                </a:solidFill>
                <a:ea typeface="Pretendard Light"/>
              </a:rPr>
              <a:t>동작하며</a:t>
            </a:r>
            <a:r>
              <a:rPr lang="en-US" sz="2200" b="0" i="0" u="none" strike="noStrike">
                <a:solidFill>
                  <a:srgbClr val="536065"/>
                </a:solidFill>
                <a:latin typeface="Pretendard Light"/>
              </a:rPr>
              <a:t>, </a:t>
            </a:r>
            <a:r>
              <a:rPr lang="ko-KR" sz="2200" b="0" i="0" u="none" strike="noStrike">
                <a:solidFill>
                  <a:srgbClr val="536065"/>
                </a:solidFill>
                <a:ea typeface="Pretendard Light"/>
              </a:rPr>
              <a:t>커널</a:t>
            </a:r>
            <a:r>
              <a:rPr lang="en-US" sz="2200" b="0" i="0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536065"/>
                </a:solidFill>
                <a:ea typeface="Pretendard Light"/>
              </a:rPr>
              <a:t>트릭을</a:t>
            </a:r>
            <a:r>
              <a:rPr lang="en-US" sz="2200" b="0" i="0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536065"/>
                </a:solidFill>
                <a:ea typeface="Pretendard Light"/>
              </a:rPr>
              <a:t>통한</a:t>
            </a:r>
            <a:r>
              <a:rPr lang="en-US" sz="2200" b="0" i="0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536065"/>
                </a:solidFill>
                <a:ea typeface="Pretendard Light"/>
              </a:rPr>
              <a:t>비선형</a:t>
            </a:r>
            <a:r>
              <a:rPr lang="en-US" sz="2200" b="0" i="0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536065"/>
                </a:solidFill>
                <a:ea typeface="Pretendard Light"/>
              </a:rPr>
              <a:t>문제</a:t>
            </a:r>
            <a:r>
              <a:rPr lang="en-US" sz="2200" b="0" i="0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536065"/>
                </a:solidFill>
                <a:ea typeface="Pretendard Light"/>
              </a:rPr>
              <a:t>해결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57300" y="3581400"/>
            <a:ext cx="7264400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en-US" sz="2500" b="0" i="0" u="none" strike="noStrike">
                <a:solidFill>
                  <a:srgbClr val="536065"/>
                </a:solidFill>
                <a:latin typeface="Pretendard Black"/>
              </a:rPr>
              <a:t>SVM  </a:t>
            </a:r>
            <a:r>
              <a:rPr lang="ko-KR" sz="2500" b="0" i="0" u="none" strike="noStrike">
                <a:solidFill>
                  <a:srgbClr val="536065"/>
                </a:solidFill>
                <a:ea typeface="Pretendard Black"/>
              </a:rPr>
              <a:t>알고리즘</a:t>
            </a:r>
            <a:r>
              <a:rPr lang="en-US" sz="2500" b="0" i="0" u="none" strike="noStrike">
                <a:solidFill>
                  <a:srgbClr val="536065"/>
                </a:solidFill>
                <a:latin typeface="Pretendard Black"/>
              </a:rPr>
              <a:t> </a:t>
            </a:r>
            <a:r>
              <a:rPr lang="ko-KR" sz="2500" b="0" i="0" u="none" strike="noStrike">
                <a:solidFill>
                  <a:srgbClr val="536065"/>
                </a:solidFill>
                <a:ea typeface="Pretendard Black"/>
              </a:rPr>
              <a:t>개요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19200" y="7658100"/>
            <a:ext cx="8267700" cy="1282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just">
              <a:lnSpc>
                <a:spcPct val="132800"/>
              </a:lnSpc>
            </a:pPr>
            <a:r>
              <a:rPr lang="en-US" sz="2200" b="0" i="0" u="none" strike="noStrike">
                <a:solidFill>
                  <a:srgbClr val="FFFFFF"/>
                </a:solidFill>
                <a:latin typeface="Pretendard Light"/>
              </a:rPr>
              <a:t>-</a:t>
            </a:r>
            <a:r>
              <a:rPr lang="ko-KR" sz="2200" b="0" i="0" u="none" strike="noStrike">
                <a:solidFill>
                  <a:srgbClr val="FFFFFF"/>
                </a:solidFill>
                <a:ea typeface="Pretendard Light"/>
              </a:rPr>
              <a:t>각</a:t>
            </a:r>
            <a:r>
              <a:rPr lang="en-US" sz="22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FFFFFF"/>
                </a:solidFill>
                <a:ea typeface="Pretendard Light"/>
              </a:rPr>
              <a:t>데이터를</a:t>
            </a:r>
            <a:r>
              <a:rPr lang="en-US" sz="22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FFFFFF"/>
                </a:solidFill>
                <a:ea typeface="Pretendard Light"/>
              </a:rPr>
              <a:t>벡터</a:t>
            </a:r>
            <a:r>
              <a:rPr lang="en-US" sz="22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FFFFFF"/>
                </a:solidFill>
                <a:ea typeface="Pretendard Light"/>
              </a:rPr>
              <a:t>공간에</a:t>
            </a:r>
            <a:r>
              <a:rPr lang="en-US" sz="22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FFFFFF"/>
                </a:solidFill>
                <a:ea typeface="Pretendard Light"/>
              </a:rPr>
              <a:t>매핑</a:t>
            </a:r>
            <a:r>
              <a:rPr lang="en-US" sz="2200" b="0" i="0" u="none" strike="noStrike">
                <a:solidFill>
                  <a:srgbClr val="FFFFFF"/>
                </a:solidFill>
                <a:latin typeface="Pretendard Light"/>
              </a:rPr>
              <a:t>, </a:t>
            </a:r>
            <a:r>
              <a:rPr lang="ko-KR" sz="2200" b="0" i="0" u="none" strike="noStrike">
                <a:solidFill>
                  <a:srgbClr val="FFFFFF"/>
                </a:solidFill>
                <a:ea typeface="Pretendard Light"/>
              </a:rPr>
              <a:t>클래스</a:t>
            </a:r>
            <a:r>
              <a:rPr lang="en-US" sz="22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FFFFFF"/>
                </a:solidFill>
                <a:ea typeface="Pretendard Light"/>
              </a:rPr>
              <a:t>간</a:t>
            </a:r>
            <a:r>
              <a:rPr lang="en-US" sz="22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FFFFFF"/>
                </a:solidFill>
                <a:ea typeface="Pretendard Light"/>
              </a:rPr>
              <a:t>경계를</a:t>
            </a:r>
            <a:r>
              <a:rPr lang="en-US" sz="22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FFFFFF"/>
                </a:solidFill>
                <a:ea typeface="Pretendard Light"/>
              </a:rPr>
              <a:t>나누는</a:t>
            </a:r>
            <a:r>
              <a:rPr lang="en-US" sz="22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FFFFFF"/>
                </a:solidFill>
                <a:ea typeface="Pretendard Light"/>
              </a:rPr>
              <a:t>최적의</a:t>
            </a:r>
            <a:r>
              <a:rPr lang="en-US" sz="22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FFFFFF"/>
                </a:solidFill>
                <a:ea typeface="Pretendard Light"/>
              </a:rPr>
              <a:t>초평면</a:t>
            </a:r>
            <a:r>
              <a:rPr lang="en-US" sz="22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FFFFFF"/>
                </a:solidFill>
                <a:ea typeface="Pretendard Light"/>
              </a:rPr>
              <a:t>탐색</a:t>
            </a:r>
          </a:p>
          <a:p>
            <a:pPr lvl="0" algn="just">
              <a:lnSpc>
                <a:spcPct val="132800"/>
              </a:lnSpc>
            </a:pPr>
            <a:r>
              <a:rPr lang="en-US" sz="2200" b="0" i="0" u="none" strike="noStrike">
                <a:solidFill>
                  <a:srgbClr val="FFFFFF"/>
                </a:solidFill>
                <a:latin typeface="Pretendard Light"/>
              </a:rPr>
              <a:t>-</a:t>
            </a:r>
            <a:r>
              <a:rPr lang="ko-KR" sz="2200" b="0" i="0" u="none" strike="noStrike">
                <a:solidFill>
                  <a:srgbClr val="FFFFFF"/>
                </a:solidFill>
                <a:ea typeface="Pretendard Light"/>
              </a:rPr>
              <a:t>가장</a:t>
            </a:r>
            <a:r>
              <a:rPr lang="en-US" sz="22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FFFFFF"/>
                </a:solidFill>
                <a:ea typeface="Pretendard Light"/>
              </a:rPr>
              <a:t>가까운</a:t>
            </a:r>
            <a:r>
              <a:rPr lang="en-US" sz="22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FFFFFF"/>
                </a:solidFill>
                <a:ea typeface="Pretendard Light"/>
              </a:rPr>
              <a:t>서포트</a:t>
            </a:r>
            <a:r>
              <a:rPr lang="en-US" sz="22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FFFFFF"/>
                </a:solidFill>
                <a:ea typeface="Pretendard Light"/>
              </a:rPr>
              <a:t>벡터들과의</a:t>
            </a:r>
            <a:r>
              <a:rPr lang="en-US" sz="22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FFFFFF"/>
                </a:solidFill>
                <a:ea typeface="Pretendard Light"/>
              </a:rPr>
              <a:t>거리를</a:t>
            </a:r>
            <a:r>
              <a:rPr lang="en-US" sz="22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FFFFFF"/>
                </a:solidFill>
                <a:ea typeface="Pretendard Light"/>
              </a:rPr>
              <a:t>최대화하여</a:t>
            </a:r>
            <a:r>
              <a:rPr lang="en-US" sz="22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FFFFFF"/>
                </a:solidFill>
                <a:ea typeface="Pretendard Light"/>
              </a:rPr>
              <a:t>분류</a:t>
            </a:r>
            <a:r>
              <a:rPr lang="en-US" sz="22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FFFFFF"/>
                </a:solidFill>
                <a:ea typeface="Pretendard Light"/>
              </a:rPr>
              <a:t>기준을</a:t>
            </a:r>
            <a:r>
              <a:rPr lang="en-US" sz="22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FFFFFF"/>
                </a:solidFill>
                <a:ea typeface="Pretendard Light"/>
              </a:rPr>
              <a:t>설정</a:t>
            </a:r>
          </a:p>
          <a:p>
            <a:pPr lvl="0" algn="just">
              <a:lnSpc>
                <a:spcPct val="132800"/>
              </a:lnSpc>
            </a:pPr>
            <a:r>
              <a:rPr lang="en-US" sz="2200" b="0" i="0" u="none" strike="noStrike">
                <a:solidFill>
                  <a:srgbClr val="FFFFFF"/>
                </a:solidFill>
                <a:latin typeface="Pretendard Light"/>
              </a:rPr>
              <a:t>-</a:t>
            </a:r>
            <a:r>
              <a:rPr lang="ko-KR" sz="2200" b="0" i="0" u="none" strike="noStrike">
                <a:solidFill>
                  <a:srgbClr val="FFFFFF"/>
                </a:solidFill>
                <a:ea typeface="Pretendard Light"/>
              </a:rPr>
              <a:t>선형</a:t>
            </a:r>
            <a:r>
              <a:rPr lang="en-US" sz="22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FFFFFF"/>
                </a:solidFill>
                <a:ea typeface="Pretendard Light"/>
              </a:rPr>
              <a:t>분리가</a:t>
            </a:r>
            <a:r>
              <a:rPr lang="en-US" sz="22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FFFFFF"/>
                </a:solidFill>
                <a:ea typeface="Pretendard Light"/>
              </a:rPr>
              <a:t>어려울</a:t>
            </a:r>
            <a:r>
              <a:rPr lang="en-US" sz="22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FFFFFF"/>
                </a:solidFill>
                <a:ea typeface="Pretendard Light"/>
              </a:rPr>
              <a:t>경우</a:t>
            </a:r>
            <a:r>
              <a:rPr lang="en-US" sz="2200" b="0" i="0" u="none" strike="noStrike">
                <a:solidFill>
                  <a:srgbClr val="FFFFFF"/>
                </a:solidFill>
                <a:latin typeface="Pretendard Light"/>
              </a:rPr>
              <a:t>, </a:t>
            </a:r>
            <a:r>
              <a:rPr lang="ko-KR" sz="2200" b="0" i="0" u="none" strike="noStrike">
                <a:solidFill>
                  <a:srgbClr val="FFFFFF"/>
                </a:solidFill>
                <a:ea typeface="Pretendard Light"/>
              </a:rPr>
              <a:t>커널</a:t>
            </a:r>
            <a:r>
              <a:rPr lang="en-US" sz="22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FFFFFF"/>
                </a:solidFill>
                <a:ea typeface="Pretendard Light"/>
              </a:rPr>
              <a:t>함수를</a:t>
            </a:r>
            <a:r>
              <a:rPr lang="en-US" sz="22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FFFFFF"/>
                </a:solidFill>
                <a:ea typeface="Pretendard Light"/>
              </a:rPr>
              <a:t>사용해</a:t>
            </a:r>
            <a:r>
              <a:rPr lang="en-US" sz="22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FFFFFF"/>
                </a:solidFill>
                <a:ea typeface="Pretendard Light"/>
              </a:rPr>
              <a:t>고차원</a:t>
            </a:r>
            <a:r>
              <a:rPr lang="en-US" sz="22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FFFFFF"/>
                </a:solidFill>
                <a:ea typeface="Pretendard Light"/>
              </a:rPr>
              <a:t>데이터로</a:t>
            </a:r>
            <a:r>
              <a:rPr lang="en-US" sz="22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FFFFFF"/>
                </a:solidFill>
                <a:ea typeface="Pretendard Light"/>
              </a:rPr>
              <a:t>변환</a:t>
            </a:r>
            <a:r>
              <a:rPr lang="en-US" sz="22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FFFFFF"/>
                </a:solidFill>
                <a:ea typeface="Pretendard Light"/>
              </a:rPr>
              <a:t>후</a:t>
            </a:r>
            <a:r>
              <a:rPr lang="en-US" sz="22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FFFFFF"/>
                </a:solidFill>
                <a:ea typeface="Pretendard Light"/>
              </a:rPr>
              <a:t>분류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44600" y="6985000"/>
            <a:ext cx="7264400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en-US" sz="2500" b="0" i="0" u="none" strike="noStrike">
                <a:solidFill>
                  <a:srgbClr val="FFFFFF"/>
                </a:solidFill>
                <a:latin typeface="Pretendard Black"/>
              </a:rPr>
              <a:t>SVM </a:t>
            </a:r>
            <a:r>
              <a:rPr lang="ko-KR" sz="2500" b="0" i="0" u="none" strike="noStrike">
                <a:solidFill>
                  <a:srgbClr val="FFFFFF"/>
                </a:solidFill>
                <a:ea typeface="Pretendard Black"/>
              </a:rPr>
              <a:t>알고리즘</a:t>
            </a:r>
            <a:r>
              <a:rPr lang="en-US" sz="2500" b="0" i="0" u="none" strike="noStrike">
                <a:solidFill>
                  <a:srgbClr val="FFFFFF"/>
                </a:solidFill>
                <a:latin typeface="Pretendard Black"/>
              </a:rPr>
              <a:t> </a:t>
            </a:r>
            <a:r>
              <a:rPr lang="ko-KR" sz="2500" b="0" i="0" u="none" strike="noStrike">
                <a:solidFill>
                  <a:srgbClr val="FFFFFF"/>
                </a:solidFill>
                <a:ea typeface="Pretendard Black"/>
              </a:rPr>
              <a:t>방식</a:t>
            </a:r>
          </a:p>
        </p:txBody>
      </p:sp>
      <p:pic>
        <p:nvPicPr>
          <p:cNvPr id="2" name="그림 1" descr="텍스트, 스크린샷, 도표, 라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FADC310E-4B4E-3967-0F9F-C5060AA2C8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01400" y="3300331"/>
            <a:ext cx="6019800" cy="604821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00100" y="1536700"/>
            <a:ext cx="9359900" cy="838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4700" b="0" i="0" u="none" strike="noStrike">
                <a:solidFill>
                  <a:srgbClr val="536065"/>
                </a:solidFill>
                <a:latin typeface="Pretendard Black"/>
              </a:rPr>
              <a:t>One-Class SVM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-254000" y="1790700"/>
            <a:ext cx="762000" cy="482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0" y="4749800"/>
            <a:ext cx="9118600" cy="32004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419100" y="6146800"/>
            <a:ext cx="7937500" cy="1282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just">
              <a:lnSpc>
                <a:spcPct val="132800"/>
              </a:lnSpc>
            </a:pPr>
            <a:r>
              <a:rPr lang="en-US" sz="2200" b="0" i="0" u="none" strike="noStrike">
                <a:solidFill>
                  <a:srgbClr val="536065"/>
                </a:solidFill>
                <a:latin typeface="Pretendard Light"/>
              </a:rPr>
              <a:t>-</a:t>
            </a:r>
            <a:r>
              <a:rPr lang="ko-KR" sz="2200" b="0" i="0" u="none" strike="noStrike">
                <a:solidFill>
                  <a:srgbClr val="536065"/>
                </a:solidFill>
                <a:ea typeface="Pretendard Light"/>
              </a:rPr>
              <a:t>비지도</a:t>
            </a:r>
            <a:r>
              <a:rPr lang="en-US" sz="2200" b="0" i="0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536065"/>
                </a:solidFill>
                <a:ea typeface="Pretendard Light"/>
              </a:rPr>
              <a:t>학습</a:t>
            </a:r>
            <a:r>
              <a:rPr lang="en-US" sz="2200" b="0" i="0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536065"/>
                </a:solidFill>
                <a:ea typeface="Pretendard Light"/>
              </a:rPr>
              <a:t>시반</a:t>
            </a:r>
            <a:r>
              <a:rPr lang="en-US" sz="2200" b="0" i="0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536065"/>
                </a:solidFill>
                <a:ea typeface="Pretendard Light"/>
              </a:rPr>
              <a:t>모델</a:t>
            </a:r>
          </a:p>
          <a:p>
            <a:pPr lvl="0" algn="just">
              <a:lnSpc>
                <a:spcPct val="132800"/>
              </a:lnSpc>
            </a:pPr>
            <a:r>
              <a:rPr lang="en-US" sz="2200" b="0" i="0" u="none" strike="noStrike">
                <a:solidFill>
                  <a:srgbClr val="536065"/>
                </a:solidFill>
                <a:latin typeface="Pretendard Light"/>
              </a:rPr>
              <a:t>-</a:t>
            </a:r>
            <a:r>
              <a:rPr lang="ko-KR" sz="2200" b="0" i="0" u="none" strike="noStrike">
                <a:solidFill>
                  <a:srgbClr val="536065"/>
                </a:solidFill>
                <a:ea typeface="Pretendard Light"/>
              </a:rPr>
              <a:t>하나의</a:t>
            </a:r>
            <a:r>
              <a:rPr lang="en-US" sz="2200" b="0" i="0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536065"/>
                </a:solidFill>
                <a:ea typeface="Pretendard Light"/>
              </a:rPr>
              <a:t>클래스를</a:t>
            </a:r>
            <a:r>
              <a:rPr lang="en-US" sz="2200" b="0" i="0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536065"/>
                </a:solidFill>
                <a:ea typeface="Pretendard Light"/>
              </a:rPr>
              <a:t>감싸는</a:t>
            </a:r>
            <a:r>
              <a:rPr lang="en-US" sz="2200" b="0" i="0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536065"/>
                </a:solidFill>
                <a:ea typeface="Pretendard Light"/>
              </a:rPr>
              <a:t>결정</a:t>
            </a:r>
            <a:r>
              <a:rPr lang="en-US" sz="2200" b="0" i="0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536065"/>
                </a:solidFill>
                <a:ea typeface="Pretendard Light"/>
              </a:rPr>
              <a:t>경계를</a:t>
            </a:r>
            <a:r>
              <a:rPr lang="en-US" sz="2200" b="0" i="0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536065"/>
                </a:solidFill>
                <a:ea typeface="Pretendard Light"/>
              </a:rPr>
              <a:t>학습하여</a:t>
            </a:r>
            <a:r>
              <a:rPr lang="en-US" sz="2200" b="0" i="0" u="none" strike="noStrike">
                <a:solidFill>
                  <a:srgbClr val="536065"/>
                </a:solidFill>
                <a:latin typeface="Pretendard Light"/>
              </a:rPr>
              <a:t>, </a:t>
            </a:r>
            <a:r>
              <a:rPr lang="ko-KR" sz="2200" b="0" i="0" u="none" strike="noStrike">
                <a:solidFill>
                  <a:srgbClr val="536065"/>
                </a:solidFill>
                <a:ea typeface="Pretendard Light"/>
              </a:rPr>
              <a:t>경계</a:t>
            </a:r>
            <a:r>
              <a:rPr lang="en-US" sz="2200" b="0" i="0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536065"/>
                </a:solidFill>
                <a:ea typeface="Pretendard Light"/>
              </a:rPr>
              <a:t>밖에</a:t>
            </a:r>
            <a:r>
              <a:rPr lang="en-US" sz="2200" b="0" i="0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536065"/>
                </a:solidFill>
                <a:ea typeface="Pretendard Light"/>
              </a:rPr>
              <a:t>위치한</a:t>
            </a:r>
            <a:r>
              <a:rPr lang="en-US" sz="2200" b="0" i="0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536065"/>
                </a:solidFill>
                <a:ea typeface="Pretendard Light"/>
              </a:rPr>
              <a:t>데이터를</a:t>
            </a:r>
            <a:r>
              <a:rPr lang="en-US" sz="2200" b="0" i="0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536065"/>
                </a:solidFill>
                <a:ea typeface="Pretendard Light"/>
              </a:rPr>
              <a:t>이상치로</a:t>
            </a:r>
            <a:r>
              <a:rPr lang="en-US" sz="2200" b="0" i="0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536065"/>
                </a:solidFill>
                <a:ea typeface="Pretendard Light"/>
              </a:rPr>
              <a:t>판별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44500" y="5486400"/>
            <a:ext cx="7264400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en-US" sz="2500" b="0" i="0" u="none" strike="noStrike">
                <a:solidFill>
                  <a:srgbClr val="536065"/>
                </a:solidFill>
                <a:latin typeface="Pretendard Black"/>
              </a:rPr>
              <a:t>One-Class SVM</a:t>
            </a:r>
          </a:p>
        </p:txBody>
      </p:sp>
      <p:pic>
        <p:nvPicPr>
          <p:cNvPr id="8" name="그림 7" descr="텍스트, 스크린샷, 도표, 폰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38D9A931-AF45-73F4-6C0D-A64BD5C126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48800" y="5124450"/>
            <a:ext cx="8677507" cy="25781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8534400" y="2997200"/>
            <a:ext cx="4851400" cy="30988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3429000" y="2997200"/>
            <a:ext cx="4851400" cy="30988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800100" y="1587500"/>
            <a:ext cx="16764000" cy="838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4700" b="0" i="0" u="none" strike="noStrike">
                <a:solidFill>
                  <a:srgbClr val="536065"/>
                </a:solidFill>
                <a:ea typeface="Pretendard Black"/>
              </a:rPr>
              <a:t>딥러닝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-254000" y="1790700"/>
            <a:ext cx="762000" cy="4826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3746500" y="4419600"/>
            <a:ext cx="4216400" cy="1282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32800"/>
              </a:lnSpc>
            </a:pPr>
            <a:r>
              <a:rPr lang="en-US" sz="2200" b="0" i="0" u="none" strike="noStrike">
                <a:solidFill>
                  <a:srgbClr val="536065"/>
                </a:solidFill>
                <a:latin typeface="Pretendard Light"/>
              </a:rPr>
              <a:t>- </a:t>
            </a:r>
            <a:r>
              <a:rPr lang="ko-KR" sz="2200" b="0" i="0" u="none" strike="noStrike">
                <a:solidFill>
                  <a:srgbClr val="536065"/>
                </a:solidFill>
                <a:ea typeface="Pretendard Light"/>
              </a:rPr>
              <a:t>다층</a:t>
            </a:r>
            <a:r>
              <a:rPr lang="en-US" sz="2200" b="0" i="0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536065"/>
                </a:solidFill>
                <a:ea typeface="Pretendard Light"/>
              </a:rPr>
              <a:t>신경망</a:t>
            </a:r>
            <a:r>
              <a:rPr lang="en-US" sz="2200" b="0" i="0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536065"/>
                </a:solidFill>
                <a:ea typeface="Pretendard Light"/>
              </a:rPr>
              <a:t>기반</a:t>
            </a:r>
            <a:r>
              <a:rPr lang="en-US" sz="2200" b="0" i="0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536065"/>
                </a:solidFill>
                <a:ea typeface="Pretendard Light"/>
              </a:rPr>
              <a:t>학습</a:t>
            </a:r>
            <a:r>
              <a:rPr lang="en-US" sz="2200" b="0" i="0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536065"/>
                </a:solidFill>
                <a:ea typeface="Pretendard Light"/>
              </a:rPr>
              <a:t>방법</a:t>
            </a:r>
          </a:p>
          <a:p>
            <a:pPr lvl="0" algn="ctr">
              <a:lnSpc>
                <a:spcPct val="132800"/>
              </a:lnSpc>
            </a:pPr>
            <a:r>
              <a:rPr lang="en-US" sz="2200" b="0" i="0" u="none" strike="noStrike">
                <a:solidFill>
                  <a:srgbClr val="536065"/>
                </a:solidFill>
                <a:latin typeface="Pretendard Light"/>
              </a:rPr>
              <a:t>- </a:t>
            </a:r>
            <a:r>
              <a:rPr lang="ko-KR" sz="2200" b="0" i="0" u="none" strike="noStrike">
                <a:solidFill>
                  <a:srgbClr val="536065"/>
                </a:solidFill>
                <a:ea typeface="Pretendard Light"/>
              </a:rPr>
              <a:t>대규모</a:t>
            </a:r>
            <a:r>
              <a:rPr lang="en-US" sz="2200" b="0" i="0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536065"/>
                </a:solidFill>
                <a:ea typeface="Pretendard Light"/>
              </a:rPr>
              <a:t>데이터에서</a:t>
            </a:r>
            <a:r>
              <a:rPr lang="en-US" sz="2200" b="0" i="0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536065"/>
                </a:solidFill>
                <a:ea typeface="Pretendard Light"/>
              </a:rPr>
              <a:t>패턴</a:t>
            </a:r>
            <a:r>
              <a:rPr lang="en-US" sz="2200" b="0" i="0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536065"/>
                </a:solidFill>
                <a:ea typeface="Pretendard Light"/>
              </a:rPr>
              <a:t>추출</a:t>
            </a:r>
          </a:p>
          <a:p>
            <a:pPr lvl="0" algn="ctr">
              <a:lnSpc>
                <a:spcPct val="132800"/>
              </a:lnSpc>
            </a:pPr>
            <a:r>
              <a:rPr lang="en-US" sz="2200" b="0" i="0" u="none" strike="noStrike">
                <a:solidFill>
                  <a:srgbClr val="536065"/>
                </a:solidFill>
                <a:latin typeface="Pretendard Light"/>
              </a:rPr>
              <a:t>- </a:t>
            </a:r>
            <a:r>
              <a:rPr lang="ko-KR" sz="2200" b="0" i="0" u="none" strike="noStrike">
                <a:solidFill>
                  <a:srgbClr val="536065"/>
                </a:solidFill>
                <a:ea typeface="Pretendard Light"/>
              </a:rPr>
              <a:t>복잡한</a:t>
            </a:r>
            <a:r>
              <a:rPr lang="en-US" sz="2200" b="0" i="0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536065"/>
                </a:solidFill>
                <a:ea typeface="Pretendard Light"/>
              </a:rPr>
              <a:t>비선형</a:t>
            </a:r>
            <a:r>
              <a:rPr lang="en-US" sz="2200" b="0" i="0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536065"/>
                </a:solidFill>
                <a:ea typeface="Pretendard Light"/>
              </a:rPr>
              <a:t>관계</a:t>
            </a:r>
            <a:r>
              <a:rPr lang="en-US" sz="2200" b="0" i="0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536065"/>
                </a:solidFill>
                <a:ea typeface="Pretendard Light"/>
              </a:rPr>
              <a:t>모델링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746500" y="3784600"/>
            <a:ext cx="4229100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ctr">
              <a:lnSpc>
                <a:spcPct val="116199"/>
              </a:lnSpc>
            </a:pPr>
            <a:r>
              <a:rPr lang="ko-KR" sz="2500" b="0" i="0" u="none" strike="noStrike">
                <a:solidFill>
                  <a:srgbClr val="536065"/>
                </a:solidFill>
                <a:ea typeface="Pretendard Black"/>
              </a:rPr>
              <a:t>딥러닝의</a:t>
            </a:r>
            <a:r>
              <a:rPr lang="en-US" sz="2500" b="0" i="0" u="none" strike="noStrike">
                <a:solidFill>
                  <a:srgbClr val="536065"/>
                </a:solidFill>
                <a:latin typeface="Pretendard Black"/>
              </a:rPr>
              <a:t> </a:t>
            </a:r>
            <a:r>
              <a:rPr lang="ko-KR" sz="2500" b="0" i="0" u="none" strike="noStrike">
                <a:solidFill>
                  <a:srgbClr val="536065"/>
                </a:solidFill>
                <a:ea typeface="Pretendard Black"/>
              </a:rPr>
              <a:t>정의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851900" y="4419600"/>
            <a:ext cx="4216400" cy="1282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32800"/>
              </a:lnSpc>
            </a:pPr>
            <a:r>
              <a:rPr lang="en-US" sz="2200" b="0" i="0" u="none" strike="noStrike">
                <a:solidFill>
                  <a:srgbClr val="536065"/>
                </a:solidFill>
                <a:latin typeface="Pretendard Light"/>
              </a:rPr>
              <a:t>- </a:t>
            </a:r>
            <a:r>
              <a:rPr lang="ko-KR" sz="2200" b="0" i="0" u="none" strike="noStrike">
                <a:solidFill>
                  <a:srgbClr val="536065"/>
                </a:solidFill>
                <a:ea typeface="Pretendard Light"/>
              </a:rPr>
              <a:t>자동</a:t>
            </a:r>
            <a:r>
              <a:rPr lang="en-US" sz="2200" b="0" i="0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536065"/>
                </a:solidFill>
                <a:ea typeface="Pretendard Light"/>
              </a:rPr>
              <a:t>특징</a:t>
            </a:r>
            <a:r>
              <a:rPr lang="en-US" sz="2200" b="0" i="0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536065"/>
                </a:solidFill>
                <a:ea typeface="Pretendard Light"/>
              </a:rPr>
              <a:t>추출</a:t>
            </a:r>
            <a:r>
              <a:rPr lang="en-US" sz="2200" b="0" i="0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536065"/>
                </a:solidFill>
                <a:ea typeface="Pretendard Light"/>
              </a:rPr>
              <a:t>능력</a:t>
            </a:r>
          </a:p>
          <a:p>
            <a:pPr lvl="0" algn="ctr">
              <a:lnSpc>
                <a:spcPct val="132800"/>
              </a:lnSpc>
            </a:pPr>
            <a:r>
              <a:rPr lang="en-US" sz="2200" b="0" i="0" u="none" strike="noStrike">
                <a:solidFill>
                  <a:srgbClr val="536065"/>
                </a:solidFill>
                <a:latin typeface="Pretendard Light"/>
              </a:rPr>
              <a:t>- </a:t>
            </a:r>
            <a:r>
              <a:rPr lang="ko-KR" sz="2200" b="0" i="0" u="none" strike="noStrike">
                <a:solidFill>
                  <a:srgbClr val="536065"/>
                </a:solidFill>
                <a:ea typeface="Pretendard Light"/>
              </a:rPr>
              <a:t>계층적</a:t>
            </a:r>
            <a:r>
              <a:rPr lang="en-US" sz="2200" b="0" i="0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536065"/>
                </a:solidFill>
                <a:ea typeface="Pretendard Light"/>
              </a:rPr>
              <a:t>표현</a:t>
            </a:r>
            <a:r>
              <a:rPr lang="en-US" sz="2200" b="0" i="0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536065"/>
                </a:solidFill>
                <a:ea typeface="Pretendard Light"/>
              </a:rPr>
              <a:t>학습</a:t>
            </a:r>
          </a:p>
          <a:p>
            <a:pPr lvl="0" algn="ctr">
              <a:lnSpc>
                <a:spcPct val="132800"/>
              </a:lnSpc>
            </a:pPr>
            <a:r>
              <a:rPr lang="en-US" sz="2200" b="0" i="0" u="none" strike="noStrike">
                <a:solidFill>
                  <a:srgbClr val="536065"/>
                </a:solidFill>
                <a:latin typeface="Pretendard Light"/>
              </a:rPr>
              <a:t>- </a:t>
            </a:r>
            <a:r>
              <a:rPr lang="ko-KR" sz="2200" b="0" i="0" u="none" strike="noStrike">
                <a:solidFill>
                  <a:srgbClr val="536065"/>
                </a:solidFill>
                <a:ea typeface="Pretendard Light"/>
              </a:rPr>
              <a:t>높은</a:t>
            </a:r>
            <a:r>
              <a:rPr lang="en-US" sz="2200" b="0" i="0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536065"/>
                </a:solidFill>
                <a:ea typeface="Pretendard Light"/>
              </a:rPr>
              <a:t>모델</a:t>
            </a:r>
            <a:r>
              <a:rPr lang="en-US" sz="2200" b="0" i="0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536065"/>
                </a:solidFill>
                <a:ea typeface="Pretendard Light"/>
              </a:rPr>
              <a:t>유연성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851900" y="3784600"/>
            <a:ext cx="4229100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ctr">
              <a:lnSpc>
                <a:spcPct val="116199"/>
              </a:lnSpc>
            </a:pPr>
            <a:r>
              <a:rPr lang="ko-KR" sz="2500" b="0" i="0" u="none" strike="noStrike">
                <a:solidFill>
                  <a:srgbClr val="536065"/>
                </a:solidFill>
                <a:ea typeface="Pretendard Black"/>
              </a:rPr>
              <a:t>딥러닝의</a:t>
            </a:r>
            <a:r>
              <a:rPr lang="en-US" sz="2500" b="0" i="0" u="none" strike="noStrike">
                <a:solidFill>
                  <a:srgbClr val="536065"/>
                </a:solidFill>
                <a:latin typeface="Pretendard Black"/>
              </a:rPr>
              <a:t> </a:t>
            </a:r>
            <a:r>
              <a:rPr lang="ko-KR" sz="2500" b="0" i="0" u="none" strike="noStrike">
                <a:solidFill>
                  <a:srgbClr val="536065"/>
                </a:solidFill>
                <a:ea typeface="Pretendard Black"/>
              </a:rPr>
              <a:t>특징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8534400" y="6337300"/>
            <a:ext cx="4851400" cy="30988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3429000" y="6337300"/>
            <a:ext cx="4851400" cy="30988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3746500" y="7759700"/>
            <a:ext cx="4216400" cy="1282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32800"/>
              </a:lnSpc>
            </a:pPr>
            <a:r>
              <a:rPr lang="en-US" sz="2200" b="0" i="0" u="none" strike="noStrike">
                <a:solidFill>
                  <a:srgbClr val="536065"/>
                </a:solidFill>
                <a:latin typeface="Pretendard Light"/>
              </a:rPr>
              <a:t>- </a:t>
            </a:r>
            <a:r>
              <a:rPr lang="ko-KR" sz="2200" b="0" i="0" u="none" strike="noStrike">
                <a:solidFill>
                  <a:srgbClr val="536065"/>
                </a:solidFill>
                <a:ea typeface="Pretendard Light"/>
              </a:rPr>
              <a:t>입력층</a:t>
            </a:r>
            <a:r>
              <a:rPr lang="en-US" sz="2200" b="0" i="0" u="none" strike="noStrike">
                <a:solidFill>
                  <a:srgbClr val="536065"/>
                </a:solidFill>
                <a:latin typeface="Pretendard Light"/>
              </a:rPr>
              <a:t>, </a:t>
            </a:r>
            <a:r>
              <a:rPr lang="ko-KR" sz="2200" b="0" i="0" u="none" strike="noStrike">
                <a:solidFill>
                  <a:srgbClr val="536065"/>
                </a:solidFill>
                <a:ea typeface="Pretendard Light"/>
              </a:rPr>
              <a:t>은닉층</a:t>
            </a:r>
            <a:r>
              <a:rPr lang="en-US" sz="2200" b="0" i="0" u="none" strike="noStrike">
                <a:solidFill>
                  <a:srgbClr val="536065"/>
                </a:solidFill>
                <a:latin typeface="Pretendard Light"/>
              </a:rPr>
              <a:t>, </a:t>
            </a:r>
            <a:r>
              <a:rPr lang="ko-KR" sz="2200" b="0" i="0" u="none" strike="noStrike">
                <a:solidFill>
                  <a:srgbClr val="536065"/>
                </a:solidFill>
                <a:ea typeface="Pretendard Light"/>
              </a:rPr>
              <a:t>출력층</a:t>
            </a:r>
            <a:r>
              <a:rPr lang="en-US" sz="2200" b="0" i="0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536065"/>
                </a:solidFill>
                <a:ea typeface="Pretendard Light"/>
              </a:rPr>
              <a:t>구성</a:t>
            </a:r>
          </a:p>
          <a:p>
            <a:pPr lvl="0" algn="ctr">
              <a:lnSpc>
                <a:spcPct val="132800"/>
              </a:lnSpc>
            </a:pPr>
            <a:r>
              <a:rPr lang="en-US" sz="2200" b="0" i="0" u="none" strike="noStrike">
                <a:solidFill>
                  <a:srgbClr val="536065"/>
                </a:solidFill>
                <a:latin typeface="Pretendard Light"/>
              </a:rPr>
              <a:t>- </a:t>
            </a:r>
            <a:r>
              <a:rPr lang="ko-KR" sz="2200" b="0" i="0" u="none" strike="noStrike">
                <a:solidFill>
                  <a:srgbClr val="536065"/>
                </a:solidFill>
                <a:ea typeface="Pretendard Light"/>
              </a:rPr>
              <a:t>가중치와</a:t>
            </a:r>
            <a:r>
              <a:rPr lang="en-US" sz="2200" b="0" i="0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536065"/>
                </a:solidFill>
                <a:ea typeface="Pretendard Light"/>
              </a:rPr>
              <a:t>활성화</a:t>
            </a:r>
            <a:r>
              <a:rPr lang="en-US" sz="2200" b="0" i="0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536065"/>
                </a:solidFill>
                <a:ea typeface="Pretendard Light"/>
              </a:rPr>
              <a:t>함수</a:t>
            </a:r>
            <a:r>
              <a:rPr lang="en-US" sz="2200" b="0" i="0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536065"/>
                </a:solidFill>
                <a:ea typeface="Pretendard Light"/>
              </a:rPr>
              <a:t>사용</a:t>
            </a:r>
          </a:p>
          <a:p>
            <a:pPr lvl="0" algn="ctr">
              <a:lnSpc>
                <a:spcPct val="132800"/>
              </a:lnSpc>
            </a:pPr>
            <a:r>
              <a:rPr lang="en-US" sz="2200" b="0" i="0" u="none" strike="noStrike">
                <a:solidFill>
                  <a:srgbClr val="536065"/>
                </a:solidFill>
                <a:latin typeface="Pretendard Light"/>
              </a:rPr>
              <a:t>- </a:t>
            </a:r>
            <a:r>
              <a:rPr lang="ko-KR" sz="2200" b="0" i="0" u="none" strike="noStrike">
                <a:solidFill>
                  <a:srgbClr val="536065"/>
                </a:solidFill>
                <a:ea typeface="Pretendard Light"/>
              </a:rPr>
              <a:t>역전파</a:t>
            </a:r>
            <a:r>
              <a:rPr lang="en-US" sz="2200" b="0" i="0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536065"/>
                </a:solidFill>
                <a:ea typeface="Pretendard Light"/>
              </a:rPr>
              <a:t>알고리즘으로</a:t>
            </a:r>
            <a:r>
              <a:rPr lang="en-US" sz="2200" b="0" i="0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536065"/>
                </a:solidFill>
                <a:ea typeface="Pretendard Light"/>
              </a:rPr>
              <a:t>학습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746500" y="7124700"/>
            <a:ext cx="4229100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ctr">
              <a:lnSpc>
                <a:spcPct val="116199"/>
              </a:lnSpc>
            </a:pPr>
            <a:r>
              <a:rPr lang="ko-KR" sz="2500" b="0" i="0" u="none" strike="noStrike">
                <a:solidFill>
                  <a:srgbClr val="536065"/>
                </a:solidFill>
                <a:ea typeface="Pretendard Black"/>
              </a:rPr>
              <a:t>인공신경망</a:t>
            </a:r>
            <a:r>
              <a:rPr lang="en-US" sz="2500" b="0" i="0" u="none" strike="noStrike">
                <a:solidFill>
                  <a:srgbClr val="536065"/>
                </a:solidFill>
                <a:latin typeface="Pretendard Black"/>
              </a:rPr>
              <a:t> </a:t>
            </a:r>
            <a:r>
              <a:rPr lang="ko-KR" sz="2500" b="0" i="0" u="none" strike="noStrike">
                <a:solidFill>
                  <a:srgbClr val="536065"/>
                </a:solidFill>
                <a:ea typeface="Pretendard Black"/>
              </a:rPr>
              <a:t>구조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851900" y="7759700"/>
            <a:ext cx="4216400" cy="1282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32800"/>
              </a:lnSpc>
            </a:pPr>
            <a:r>
              <a:rPr lang="en-US" sz="2200" b="0" i="0" u="none" strike="noStrike">
                <a:solidFill>
                  <a:srgbClr val="536065"/>
                </a:solidFill>
                <a:latin typeface="Pretendard Light"/>
              </a:rPr>
              <a:t>- </a:t>
            </a:r>
            <a:r>
              <a:rPr lang="ko-KR" sz="2200" b="0" i="0" u="none" strike="noStrike">
                <a:solidFill>
                  <a:srgbClr val="536065"/>
                </a:solidFill>
                <a:ea typeface="Pretendard Light"/>
              </a:rPr>
              <a:t>이미지</a:t>
            </a:r>
            <a:r>
              <a:rPr lang="en-US" sz="2200" b="0" i="0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536065"/>
                </a:solidFill>
                <a:ea typeface="Pretendard Light"/>
              </a:rPr>
              <a:t>분류</a:t>
            </a:r>
            <a:r>
              <a:rPr lang="en-US" sz="2200" b="0" i="0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536065"/>
                </a:solidFill>
                <a:ea typeface="Pretendard Light"/>
              </a:rPr>
              <a:t>및</a:t>
            </a:r>
            <a:r>
              <a:rPr lang="en-US" sz="2200" b="0" i="0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536065"/>
                </a:solidFill>
                <a:ea typeface="Pretendard Light"/>
              </a:rPr>
              <a:t>객체</a:t>
            </a:r>
            <a:r>
              <a:rPr lang="en-US" sz="2200" b="0" i="0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536065"/>
                </a:solidFill>
                <a:ea typeface="Pretendard Light"/>
              </a:rPr>
              <a:t>인식</a:t>
            </a:r>
          </a:p>
          <a:p>
            <a:pPr lvl="0" algn="ctr">
              <a:lnSpc>
                <a:spcPct val="132800"/>
              </a:lnSpc>
            </a:pPr>
            <a:r>
              <a:rPr lang="en-US" sz="2200" b="0" i="0" u="none" strike="noStrike">
                <a:solidFill>
                  <a:srgbClr val="536065"/>
                </a:solidFill>
                <a:latin typeface="Pretendard Light"/>
              </a:rPr>
              <a:t>- </a:t>
            </a:r>
            <a:r>
              <a:rPr lang="ko-KR" sz="2200" b="0" i="0" u="none" strike="noStrike">
                <a:solidFill>
                  <a:srgbClr val="536065"/>
                </a:solidFill>
                <a:ea typeface="Pretendard Light"/>
              </a:rPr>
              <a:t>세그멘테이션</a:t>
            </a:r>
            <a:r>
              <a:rPr lang="en-US" sz="2200" b="0" i="0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536065"/>
                </a:solidFill>
                <a:ea typeface="Pretendard Light"/>
              </a:rPr>
              <a:t>및</a:t>
            </a:r>
            <a:r>
              <a:rPr lang="en-US" sz="2200" b="0" i="0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536065"/>
                </a:solidFill>
                <a:ea typeface="Pretendard Light"/>
              </a:rPr>
              <a:t>생성</a:t>
            </a:r>
            <a:r>
              <a:rPr lang="en-US" sz="2200" b="0" i="0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536065"/>
                </a:solidFill>
                <a:ea typeface="Pretendard Light"/>
              </a:rPr>
              <a:t>모델</a:t>
            </a:r>
          </a:p>
          <a:p>
            <a:pPr lvl="0" algn="ctr">
              <a:lnSpc>
                <a:spcPct val="132800"/>
              </a:lnSpc>
            </a:pPr>
            <a:r>
              <a:rPr lang="en-US" sz="2200" b="0" i="0" u="none" strike="noStrike">
                <a:solidFill>
                  <a:srgbClr val="536065"/>
                </a:solidFill>
                <a:latin typeface="Pretendard Light"/>
              </a:rPr>
              <a:t>- </a:t>
            </a:r>
            <a:r>
              <a:rPr lang="ko-KR" sz="2200" b="0" i="0" u="none" strike="noStrike">
                <a:solidFill>
                  <a:srgbClr val="536065"/>
                </a:solidFill>
                <a:ea typeface="Pretendard Light"/>
              </a:rPr>
              <a:t>실시간</a:t>
            </a:r>
            <a:r>
              <a:rPr lang="en-US" sz="2200" b="0" i="0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536065"/>
                </a:solidFill>
                <a:ea typeface="Pretendard Light"/>
              </a:rPr>
              <a:t>이미지</a:t>
            </a:r>
            <a:r>
              <a:rPr lang="en-US" sz="2200" b="0" i="0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536065"/>
                </a:solidFill>
                <a:ea typeface="Pretendard Light"/>
              </a:rPr>
              <a:t>처리</a:t>
            </a:r>
            <a:r>
              <a:rPr lang="en-US" sz="2200" b="0" i="0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536065"/>
                </a:solidFill>
                <a:ea typeface="Pretendard Light"/>
              </a:rPr>
              <a:t>가능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851900" y="7124700"/>
            <a:ext cx="4229100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ctr">
              <a:lnSpc>
                <a:spcPct val="116199"/>
              </a:lnSpc>
            </a:pPr>
            <a:r>
              <a:rPr lang="ko-KR" sz="2500" b="0" i="0" u="none" strike="noStrike">
                <a:solidFill>
                  <a:srgbClr val="536065"/>
                </a:solidFill>
                <a:ea typeface="Pretendard Black"/>
              </a:rPr>
              <a:t>이미지</a:t>
            </a:r>
            <a:r>
              <a:rPr lang="en-US" sz="2500" b="0" i="0" u="none" strike="noStrike">
                <a:solidFill>
                  <a:srgbClr val="536065"/>
                </a:solidFill>
                <a:latin typeface="Pretendard Black"/>
              </a:rPr>
              <a:t> </a:t>
            </a:r>
            <a:r>
              <a:rPr lang="ko-KR" sz="2500" b="0" i="0" u="none" strike="noStrike">
                <a:solidFill>
                  <a:srgbClr val="536065"/>
                </a:solidFill>
                <a:ea typeface="Pretendard Black"/>
              </a:rPr>
              <a:t>처리</a:t>
            </a:r>
            <a:r>
              <a:rPr lang="en-US" sz="2500" b="0" i="0" u="none" strike="noStrike">
                <a:solidFill>
                  <a:srgbClr val="536065"/>
                </a:solidFill>
                <a:latin typeface="Pretendard Black"/>
              </a:rPr>
              <a:t> </a:t>
            </a:r>
            <a:r>
              <a:rPr lang="ko-KR" sz="2500" b="0" i="0" u="none" strike="noStrike">
                <a:solidFill>
                  <a:srgbClr val="536065"/>
                </a:solidFill>
                <a:ea typeface="Pretendard Black"/>
              </a:rPr>
              <a:t>활용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</TotalTime>
  <Words>1419</Words>
  <Application>Microsoft Office PowerPoint</Application>
  <PresentationFormat>사용자 지정</PresentationFormat>
  <Paragraphs>232</Paragraphs>
  <Slides>23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31" baseType="lpstr">
      <vt:lpstr>Calibri</vt:lpstr>
      <vt:lpstr>Pretendard Black</vt:lpstr>
      <vt:lpstr>Pretendard Medium</vt:lpstr>
      <vt:lpstr>Pretendard Light</vt:lpstr>
      <vt:lpstr>Pretendard Regular</vt:lpstr>
      <vt:lpstr>맑은 고딕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강범석</cp:lastModifiedBy>
  <cp:revision>11</cp:revision>
  <dcterms:created xsi:type="dcterms:W3CDTF">2006-08-16T00:00:00Z</dcterms:created>
  <dcterms:modified xsi:type="dcterms:W3CDTF">2025-05-23T13:50:16Z</dcterms:modified>
</cp:coreProperties>
</file>